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23"/>
  </p:notesMasterIdLst>
  <p:sldIdLst>
    <p:sldId id="256" r:id="rId2"/>
    <p:sldId id="311" r:id="rId3"/>
    <p:sldId id="322" r:id="rId4"/>
    <p:sldId id="323" r:id="rId5"/>
    <p:sldId id="343" r:id="rId6"/>
    <p:sldId id="324" r:id="rId7"/>
    <p:sldId id="325" r:id="rId8"/>
    <p:sldId id="344" r:id="rId9"/>
    <p:sldId id="321" r:id="rId10"/>
    <p:sldId id="345" r:id="rId11"/>
    <p:sldId id="341" r:id="rId12"/>
    <p:sldId id="346" r:id="rId13"/>
    <p:sldId id="328" r:id="rId14"/>
    <p:sldId id="342" r:id="rId15"/>
    <p:sldId id="347" r:id="rId16"/>
    <p:sldId id="348" r:id="rId17"/>
    <p:sldId id="349" r:id="rId18"/>
    <p:sldId id="350" r:id="rId19"/>
    <p:sldId id="351" r:id="rId20"/>
    <p:sldId id="329" r:id="rId21"/>
    <p:sldId id="304" r:id="rId22"/>
  </p:sldIdLst>
  <p:sldSz cx="7561263" cy="10693400"/>
  <p:notesSz cx="6797675" cy="9928225"/>
  <p:defaultTextStyle>
    <a:defPPr>
      <a:defRPr lang="ko-KR"/>
    </a:defPPr>
    <a:lvl1pPr algn="l" rtl="0" fontAlgn="base" latinLnBrk="1">
      <a:spcBef>
        <a:spcPct val="0"/>
      </a:spcBef>
      <a:spcAft>
        <a:spcPct val="0"/>
      </a:spcAft>
      <a:defRPr kumimoji="1" kern="1200">
        <a:solidFill>
          <a:schemeClr val="tx1"/>
        </a:solidFill>
        <a:latin typeface="굴림" charset="-127"/>
        <a:ea typeface="굴림" charset="-127"/>
        <a:cs typeface="+mn-cs"/>
      </a:defRPr>
    </a:lvl1pPr>
    <a:lvl2pPr marL="457200" algn="l" rtl="0" fontAlgn="base" latinLnBrk="1">
      <a:spcBef>
        <a:spcPct val="0"/>
      </a:spcBef>
      <a:spcAft>
        <a:spcPct val="0"/>
      </a:spcAft>
      <a:defRPr kumimoji="1" kern="1200">
        <a:solidFill>
          <a:schemeClr val="tx1"/>
        </a:solidFill>
        <a:latin typeface="굴림" charset="-127"/>
        <a:ea typeface="굴림" charset="-127"/>
        <a:cs typeface="+mn-cs"/>
      </a:defRPr>
    </a:lvl2pPr>
    <a:lvl3pPr marL="914400" algn="l" rtl="0" fontAlgn="base" latinLnBrk="1">
      <a:spcBef>
        <a:spcPct val="0"/>
      </a:spcBef>
      <a:spcAft>
        <a:spcPct val="0"/>
      </a:spcAft>
      <a:defRPr kumimoji="1" kern="1200">
        <a:solidFill>
          <a:schemeClr val="tx1"/>
        </a:solidFill>
        <a:latin typeface="굴림" charset="-127"/>
        <a:ea typeface="굴림" charset="-127"/>
        <a:cs typeface="+mn-cs"/>
      </a:defRPr>
    </a:lvl3pPr>
    <a:lvl4pPr marL="1371600" algn="l" rtl="0" fontAlgn="base" latinLnBrk="1">
      <a:spcBef>
        <a:spcPct val="0"/>
      </a:spcBef>
      <a:spcAft>
        <a:spcPct val="0"/>
      </a:spcAft>
      <a:defRPr kumimoji="1" kern="1200">
        <a:solidFill>
          <a:schemeClr val="tx1"/>
        </a:solidFill>
        <a:latin typeface="굴림" charset="-127"/>
        <a:ea typeface="굴림" charset="-127"/>
        <a:cs typeface="+mn-cs"/>
      </a:defRPr>
    </a:lvl4pPr>
    <a:lvl5pPr marL="1828800" algn="l" rtl="0" fontAlgn="base" latinLnBrk="1">
      <a:spcBef>
        <a:spcPct val="0"/>
      </a:spcBef>
      <a:spcAft>
        <a:spcPct val="0"/>
      </a:spcAft>
      <a:defRPr kumimoji="1" kern="1200">
        <a:solidFill>
          <a:schemeClr val="tx1"/>
        </a:solidFill>
        <a:latin typeface="굴림" charset="-127"/>
        <a:ea typeface="굴림" charset="-127"/>
        <a:cs typeface="+mn-cs"/>
      </a:defRPr>
    </a:lvl5pPr>
    <a:lvl6pPr marL="2286000" algn="l" defTabSz="914400" rtl="0" eaLnBrk="1" latinLnBrk="1" hangingPunct="1">
      <a:defRPr kumimoji="1" kern="1200">
        <a:solidFill>
          <a:schemeClr val="tx1"/>
        </a:solidFill>
        <a:latin typeface="굴림" charset="-127"/>
        <a:ea typeface="굴림" charset="-127"/>
        <a:cs typeface="+mn-cs"/>
      </a:defRPr>
    </a:lvl6pPr>
    <a:lvl7pPr marL="2743200" algn="l" defTabSz="914400" rtl="0" eaLnBrk="1" latinLnBrk="1" hangingPunct="1">
      <a:defRPr kumimoji="1" kern="1200">
        <a:solidFill>
          <a:schemeClr val="tx1"/>
        </a:solidFill>
        <a:latin typeface="굴림" charset="-127"/>
        <a:ea typeface="굴림" charset="-127"/>
        <a:cs typeface="+mn-cs"/>
      </a:defRPr>
    </a:lvl7pPr>
    <a:lvl8pPr marL="3200400" algn="l" defTabSz="914400" rtl="0" eaLnBrk="1" latinLnBrk="1" hangingPunct="1">
      <a:defRPr kumimoji="1" kern="1200">
        <a:solidFill>
          <a:schemeClr val="tx1"/>
        </a:solidFill>
        <a:latin typeface="굴림" charset="-127"/>
        <a:ea typeface="굴림" charset="-127"/>
        <a:cs typeface="+mn-cs"/>
      </a:defRPr>
    </a:lvl8pPr>
    <a:lvl9pPr marL="3657600" algn="l" defTabSz="914400" rtl="0" eaLnBrk="1" latinLnBrk="1" hangingPunct="1">
      <a:defRPr kumimoji="1" kern="1200">
        <a:solidFill>
          <a:schemeClr val="tx1"/>
        </a:solidFill>
        <a:latin typeface="굴림" charset="-127"/>
        <a:ea typeface="굴림" charset="-127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368">
          <p15:clr>
            <a:srgbClr val="A4A3A4"/>
          </p15:clr>
        </p15:guide>
        <p15:guide id="2" pos="2382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AC0C7"/>
    <a:srgbClr val="F9FCFD"/>
    <a:srgbClr val="E5DD9C"/>
    <a:srgbClr val="D8DFE1"/>
    <a:srgbClr val="006C7F"/>
    <a:srgbClr val="FF6600"/>
    <a:srgbClr val="E16742"/>
    <a:srgbClr val="F5AC3C"/>
    <a:srgbClr val="004C59"/>
    <a:srgbClr val="95C90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스타일 없음, 표 눈금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 horzBarState="maximized">
    <p:restoredLeft sz="10397" autoAdjust="0"/>
    <p:restoredTop sz="94660"/>
  </p:normalViewPr>
  <p:slideViewPr>
    <p:cSldViewPr>
      <p:cViewPr varScale="1">
        <p:scale>
          <a:sx n="74" d="100"/>
          <a:sy n="74" d="100"/>
        </p:scale>
        <p:origin x="2820" y="72"/>
      </p:cViewPr>
      <p:guideLst>
        <p:guide orient="horz" pos="3368"/>
        <p:guide pos="2382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941A9E6-469A-45D1-AB2D-DCC4E9D07D95}" type="datetimeFigureOut">
              <a:rPr lang="ko-KR" altLang="en-US" smtClean="0"/>
              <a:pPr/>
              <a:t>2025-07-07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2082800" y="744538"/>
            <a:ext cx="263207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79768" y="4715907"/>
            <a:ext cx="5438140" cy="446770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430091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50443" y="9430091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E843020-751B-4893-90F2-F9504972C61B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6708804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567095" y="3321886"/>
            <a:ext cx="6427074" cy="2292150"/>
          </a:xfrm>
          <a:prstGeom prst="rect">
            <a:avLst/>
          </a:prstGeo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134190" y="6059593"/>
            <a:ext cx="5292884" cy="2732758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/>
              <a:t>마스터 부제목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4BA3D3C-E2AA-4C47-BC96-CA13DDC644C5}" type="datetime1">
              <a:rPr lang="ko-KR" altLang="en-US" smtClean="0"/>
              <a:pPr>
                <a:defRPr/>
              </a:pPr>
              <a:t>2025-07-07</a:t>
            </a:fld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 dirty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4B5D93C-B932-4096-97B5-9386BFD81A8A}" type="slidenum">
              <a:rPr lang="ko-KR" altLang="en-US"/>
              <a:pPr>
                <a:defRPr/>
              </a:pPr>
              <a:t>‹#›</a:t>
            </a:fld>
            <a:endParaRPr lang="ko-KR" alt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77825" y="428625"/>
            <a:ext cx="6805613" cy="1781175"/>
          </a:xfrm>
          <a:prstGeom prst="rect">
            <a:avLst/>
          </a:prstGeo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77825" y="2495550"/>
            <a:ext cx="6805613" cy="70564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9A40DA-AFE3-48D4-8A54-BFB27E4FC8DE}" type="datetime1">
              <a:rPr lang="ko-KR" altLang="en-US" smtClean="0"/>
              <a:pPr>
                <a:defRPr/>
              </a:pPr>
              <a:t>2025-07-07</a:t>
            </a:fld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 dirty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52D135-A94D-4CFF-A33B-054B00968F6A}" type="slidenum">
              <a:rPr lang="ko-KR" altLang="en-US"/>
              <a:pPr>
                <a:defRPr/>
              </a:pPr>
              <a:t>‹#›</a:t>
            </a:fld>
            <a:endParaRPr lang="ko-KR" alt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97287" y="6871500"/>
            <a:ext cx="6427074" cy="2123828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597287" y="4532320"/>
            <a:ext cx="6427074" cy="2339180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2E77799-54A9-46C8-A212-B17CAED64798}" type="datetime1">
              <a:rPr lang="ko-KR" altLang="en-US" smtClean="0"/>
              <a:pPr>
                <a:defRPr/>
              </a:pPr>
              <a:t>2025-07-07</a:t>
            </a:fld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 dirty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AD5B67-B28E-4988-8F9C-76AA8A9BF569}" type="slidenum">
              <a:rPr lang="ko-KR" altLang="en-US"/>
              <a:pPr>
                <a:defRPr/>
              </a:pPr>
              <a:t>‹#›</a:t>
            </a:fld>
            <a:endParaRPr lang="ko-KR" alt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77825" y="428625"/>
            <a:ext cx="6805613" cy="1781175"/>
          </a:xfrm>
          <a:prstGeom prst="rect">
            <a:avLst/>
          </a:prstGeo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378063" y="2495127"/>
            <a:ext cx="3339558" cy="7057150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3843642" y="2495127"/>
            <a:ext cx="3339558" cy="7057150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AE8D9DA-6A10-42A1-A622-C49FC01FAB32}" type="datetime1">
              <a:rPr lang="ko-KR" altLang="en-US" smtClean="0"/>
              <a:pPr>
                <a:defRPr/>
              </a:pPr>
              <a:t>2025-07-07</a:t>
            </a:fld>
            <a:endParaRPr lang="ko-KR" altLang="en-US" dirty="0"/>
          </a:p>
        </p:txBody>
      </p:sp>
      <p:sp>
        <p:nvSpPr>
          <p:cNvPr id="6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 dirty="0"/>
          </a:p>
        </p:txBody>
      </p:sp>
      <p:sp>
        <p:nvSpPr>
          <p:cNvPr id="7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563E3B2-B00B-4500-A11C-C1FB11C54182}" type="slidenum">
              <a:rPr lang="ko-KR" altLang="en-US"/>
              <a:pPr>
                <a:defRPr/>
              </a:pPr>
              <a:t>‹#›</a:t>
            </a:fld>
            <a:endParaRPr lang="ko-KR" alt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77825" y="428625"/>
            <a:ext cx="6805613" cy="178117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378063" y="2393639"/>
            <a:ext cx="3340871" cy="997555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378063" y="3391194"/>
            <a:ext cx="3340871" cy="6161082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3841017" y="2393639"/>
            <a:ext cx="3342183" cy="997555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3841017" y="3391194"/>
            <a:ext cx="3342183" cy="6161082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556D0FC-A61B-45F8-AC3A-D01358DCD115}" type="datetime1">
              <a:rPr lang="ko-KR" altLang="en-US" smtClean="0"/>
              <a:pPr>
                <a:defRPr/>
              </a:pPr>
              <a:t>2025-07-07</a:t>
            </a:fld>
            <a:endParaRPr lang="ko-KR" altLang="en-US" dirty="0"/>
          </a:p>
        </p:txBody>
      </p:sp>
      <p:sp>
        <p:nvSpPr>
          <p:cNvPr id="8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 dirty="0"/>
          </a:p>
        </p:txBody>
      </p:sp>
      <p:sp>
        <p:nvSpPr>
          <p:cNvPr id="9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67C8E3-844F-41B3-B198-50EB2DEA9782}" type="slidenum">
              <a:rPr lang="ko-KR" altLang="en-US"/>
              <a:pPr>
                <a:defRPr/>
              </a:pPr>
              <a:t>‹#›</a:t>
            </a:fld>
            <a:endParaRPr lang="ko-KR" alt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77825" y="428625"/>
            <a:ext cx="6805613" cy="1781175"/>
          </a:xfrm>
          <a:prstGeom prst="rect">
            <a:avLst/>
          </a:prstGeo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5D17EC3-56CB-4526-8F77-A044DD1F3B4A}" type="datetime1">
              <a:rPr lang="ko-KR" altLang="en-US" smtClean="0"/>
              <a:pPr>
                <a:defRPr/>
              </a:pPr>
              <a:t>2025-07-07</a:t>
            </a:fld>
            <a:endParaRPr lang="ko-KR" altLang="en-US" dirty="0"/>
          </a:p>
        </p:txBody>
      </p:sp>
      <p:sp>
        <p:nvSpPr>
          <p:cNvPr id="4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 dirty="0"/>
          </a:p>
        </p:txBody>
      </p:sp>
      <p:sp>
        <p:nvSpPr>
          <p:cNvPr id="5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CD3EE50-FDC2-4652-9F5D-742B75509B26}" type="slidenum">
              <a:rPr lang="ko-KR" altLang="en-US"/>
              <a:pPr>
                <a:defRPr/>
              </a:pPr>
              <a:t>‹#›</a:t>
            </a:fld>
            <a:endParaRPr lang="ko-KR" alt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BB19AB-1662-4374-993B-5CC94BFCD07D}" type="datetime1">
              <a:rPr lang="ko-KR" altLang="en-US" smtClean="0"/>
              <a:pPr>
                <a:defRPr/>
              </a:pPr>
              <a:t>2025-07-07</a:t>
            </a:fld>
            <a:endParaRPr lang="ko-KR" altLang="en-US" dirty="0"/>
          </a:p>
        </p:txBody>
      </p:sp>
      <p:sp>
        <p:nvSpPr>
          <p:cNvPr id="3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 dirty="0"/>
          </a:p>
        </p:txBody>
      </p:sp>
      <p:sp>
        <p:nvSpPr>
          <p:cNvPr id="4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EADD5F-6084-4CD1-90B0-8AFF43920B63}" type="slidenum">
              <a:rPr lang="ko-KR" altLang="en-US"/>
              <a:pPr>
                <a:defRPr/>
              </a:pPr>
              <a:t>‹#›</a:t>
            </a:fld>
            <a:endParaRPr lang="ko-KR" alt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78064" y="425756"/>
            <a:ext cx="2487603" cy="1811937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2956244" y="425756"/>
            <a:ext cx="4226956" cy="9126521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378064" y="2237694"/>
            <a:ext cx="2487603" cy="731458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EA1C705-B1A6-4D3F-94F2-4BBC85817B01}" type="datetime1">
              <a:rPr lang="ko-KR" altLang="en-US" smtClean="0"/>
              <a:pPr>
                <a:defRPr/>
              </a:pPr>
              <a:t>2025-07-07</a:t>
            </a:fld>
            <a:endParaRPr lang="ko-KR" altLang="en-US" dirty="0"/>
          </a:p>
        </p:txBody>
      </p:sp>
      <p:sp>
        <p:nvSpPr>
          <p:cNvPr id="6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 dirty="0"/>
          </a:p>
        </p:txBody>
      </p:sp>
      <p:sp>
        <p:nvSpPr>
          <p:cNvPr id="7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4DE63ED-BC77-46FA-9C30-8BE85D237A6D}" type="slidenum">
              <a:rPr lang="ko-KR" altLang="en-US"/>
              <a:pPr>
                <a:defRPr/>
              </a:pPr>
              <a:t>‹#›</a:t>
            </a:fld>
            <a:endParaRPr lang="ko-KR" alt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482060" y="7485380"/>
            <a:ext cx="4536758" cy="883691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482060" y="955475"/>
            <a:ext cx="4536758" cy="6416040"/>
          </a:xfrm>
          <a:prstGeom prst="rect">
            <a:avLst/>
          </a:prstGeo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ko-KR" altLang="en-US" noProof="0" dirty="0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482060" y="8369071"/>
            <a:ext cx="4536758" cy="1254989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8B8066-A0AC-404C-90F4-ECE6788314A3}" type="datetime1">
              <a:rPr lang="ko-KR" altLang="en-US" smtClean="0"/>
              <a:pPr>
                <a:defRPr/>
              </a:pPr>
              <a:t>2025-07-07</a:t>
            </a:fld>
            <a:endParaRPr lang="ko-KR" altLang="en-US" dirty="0"/>
          </a:p>
        </p:txBody>
      </p:sp>
      <p:sp>
        <p:nvSpPr>
          <p:cNvPr id="6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 dirty="0"/>
          </a:p>
        </p:txBody>
      </p:sp>
      <p:sp>
        <p:nvSpPr>
          <p:cNvPr id="7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3D6B84E-BCCF-4F1F-A9C1-9CB1B0BE1BC6}" type="slidenum">
              <a:rPr lang="ko-KR" altLang="en-US"/>
              <a:pPr>
                <a:defRPr/>
              </a:pPr>
              <a:t>‹#›</a:t>
            </a:fld>
            <a:endParaRPr lang="ko-KR" alt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77825" y="428625"/>
            <a:ext cx="6805613" cy="1781175"/>
          </a:xfrm>
          <a:prstGeom prst="rect">
            <a:avLst/>
          </a:prstGeo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377825" y="2495550"/>
            <a:ext cx="6805613" cy="70564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A05E408-89C4-4074-B324-F08BCD483C91}" type="datetime1">
              <a:rPr lang="ko-KR" altLang="en-US" smtClean="0"/>
              <a:pPr>
                <a:defRPr/>
              </a:pPr>
              <a:t>2025-07-07</a:t>
            </a:fld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 dirty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B8B712A-F55F-4742-903E-3EFA6DF4B915}" type="slidenum">
              <a:rPr lang="ko-KR" altLang="en-US"/>
              <a:pPr>
                <a:defRPr/>
              </a:pPr>
              <a:t>‹#›</a:t>
            </a:fld>
            <a:endParaRPr lang="ko-KR" alt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5481916" y="428232"/>
            <a:ext cx="1701284" cy="9124045"/>
          </a:xfrm>
          <a:prstGeom prst="rect">
            <a:avLst/>
          </a:prstGeo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378063" y="428232"/>
            <a:ext cx="4977831" cy="912404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5794D6E-6D9C-4668-897D-F3AE71BC1ED1}" type="datetime1">
              <a:rPr lang="ko-KR" altLang="en-US" smtClean="0"/>
              <a:pPr>
                <a:defRPr/>
              </a:pPr>
              <a:t>2025-07-07</a:t>
            </a:fld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 dirty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9109951-5FCC-48FF-885B-96E503950EB2}" type="slidenum">
              <a:rPr lang="ko-KR" altLang="en-US"/>
              <a:pPr>
                <a:defRPr/>
              </a:pPr>
              <a:t>‹#›</a:t>
            </a:fld>
            <a:endParaRPr lang="ko-KR" alt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377825" y="9910763"/>
            <a:ext cx="1765300" cy="56991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F50B203F-E971-4FCB-A7AA-93DA0FEAE0CF}" type="datetime1">
              <a:rPr lang="ko-KR" altLang="en-US" smtClean="0"/>
              <a:pPr>
                <a:defRPr/>
              </a:pPr>
              <a:t>2025-07-07</a:t>
            </a:fld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2582863" y="9910763"/>
            <a:ext cx="2395537" cy="56991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kumimoji="0" sz="1200" dirty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endParaRPr lang="ko-KR" altLang="en-US" dirty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5418138" y="9910763"/>
            <a:ext cx="1765300" cy="56991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BEBC6F9C-499E-46D4-830E-340F5097D4ED}" type="slidenum">
              <a:rPr lang="ko-KR" altLang="en-US"/>
              <a:pPr>
                <a:defRPr/>
              </a:pPr>
              <a:t>‹#›</a:t>
            </a:fld>
            <a:endParaRPr lang="ko-KR" altLang="en-US" dirty="0"/>
          </a:p>
        </p:txBody>
      </p:sp>
      <p:grpSp>
        <p:nvGrpSpPr>
          <p:cNvPr id="16" name="그룹 15">
            <a:extLst>
              <a:ext uri="{FF2B5EF4-FFF2-40B4-BE49-F238E27FC236}">
                <a16:creationId xmlns:a16="http://schemas.microsoft.com/office/drawing/2014/main" id="{4278EC2C-ED14-A8CD-6E2B-5F9FB3CA6DC0}"/>
              </a:ext>
            </a:extLst>
          </p:cNvPr>
          <p:cNvGrpSpPr/>
          <p:nvPr userDrawn="1"/>
        </p:nvGrpSpPr>
        <p:grpSpPr>
          <a:xfrm>
            <a:off x="5240318" y="239059"/>
            <a:ext cx="1943120" cy="603258"/>
            <a:chOff x="3241087" y="1218162"/>
            <a:chExt cx="1943120" cy="603258"/>
          </a:xfrm>
        </p:grpSpPr>
        <p:pic>
          <p:nvPicPr>
            <p:cNvPr id="13" name="그림 12">
              <a:extLst>
                <a:ext uri="{FF2B5EF4-FFF2-40B4-BE49-F238E27FC236}">
                  <a16:creationId xmlns:a16="http://schemas.microsoft.com/office/drawing/2014/main" id="{DB7B47F0-D34B-824C-EB91-71CF58F77A01}"/>
                </a:ext>
              </a:extLst>
            </p:cNvPr>
            <p:cNvPicPr>
              <a:picLocks noChangeAspect="1"/>
            </p:cNvPicPr>
            <p:nvPr userDrawn="1"/>
          </p:nvPicPr>
          <p:blipFill rotWithShape="1">
            <a:blip r:embed="rId13"/>
            <a:srcRect r="72409"/>
            <a:stretch/>
          </p:blipFill>
          <p:spPr>
            <a:xfrm>
              <a:off x="3241087" y="1227126"/>
              <a:ext cx="576000" cy="594294"/>
            </a:xfrm>
            <a:prstGeom prst="rect">
              <a:avLst/>
            </a:prstGeom>
          </p:spPr>
        </p:pic>
        <p:pic>
          <p:nvPicPr>
            <p:cNvPr id="14" name="그림 13">
              <a:extLst>
                <a:ext uri="{FF2B5EF4-FFF2-40B4-BE49-F238E27FC236}">
                  <a16:creationId xmlns:a16="http://schemas.microsoft.com/office/drawing/2014/main" id="{C25E1A78-2807-F112-9152-BC613AA59A18}"/>
                </a:ext>
              </a:extLst>
            </p:cNvPr>
            <p:cNvPicPr>
              <a:picLocks noChangeAspect="1"/>
            </p:cNvPicPr>
            <p:nvPr userDrawn="1"/>
          </p:nvPicPr>
          <p:blipFill rotWithShape="1">
            <a:blip r:embed="rId13"/>
            <a:srcRect l="35869" r="36540"/>
            <a:stretch/>
          </p:blipFill>
          <p:spPr>
            <a:xfrm>
              <a:off x="3924647" y="1227126"/>
              <a:ext cx="576000" cy="594294"/>
            </a:xfrm>
            <a:prstGeom prst="rect">
              <a:avLst/>
            </a:prstGeom>
          </p:spPr>
        </p:pic>
        <p:pic>
          <p:nvPicPr>
            <p:cNvPr id="15" name="그림 14">
              <a:extLst>
                <a:ext uri="{FF2B5EF4-FFF2-40B4-BE49-F238E27FC236}">
                  <a16:creationId xmlns:a16="http://schemas.microsoft.com/office/drawing/2014/main" id="{99E7F5C2-F1E1-70EA-0821-7E17274BF278}"/>
                </a:ext>
              </a:extLst>
            </p:cNvPr>
            <p:cNvPicPr>
              <a:picLocks noChangeAspect="1"/>
            </p:cNvPicPr>
            <p:nvPr userDrawn="1"/>
          </p:nvPicPr>
          <p:blipFill rotWithShape="1">
            <a:blip r:embed="rId13"/>
            <a:srcRect l="71737" r="672"/>
            <a:stretch/>
          </p:blipFill>
          <p:spPr>
            <a:xfrm>
              <a:off x="4608207" y="1218162"/>
              <a:ext cx="576000" cy="594294"/>
            </a:xfrm>
            <a:prstGeom prst="rect">
              <a:avLst/>
            </a:prstGeom>
          </p:spPr>
        </p:pic>
      </p:grpSp>
      <p:cxnSp>
        <p:nvCxnSpPr>
          <p:cNvPr id="18" name="직선 연결선 17">
            <a:extLst>
              <a:ext uri="{FF2B5EF4-FFF2-40B4-BE49-F238E27FC236}">
                <a16:creationId xmlns:a16="http://schemas.microsoft.com/office/drawing/2014/main" id="{D7336C6D-CFB0-EF43-7DC5-771A0F04BBB5}"/>
              </a:ext>
            </a:extLst>
          </p:cNvPr>
          <p:cNvCxnSpPr/>
          <p:nvPr userDrawn="1"/>
        </p:nvCxnSpPr>
        <p:spPr>
          <a:xfrm>
            <a:off x="-107801" y="1009650"/>
            <a:ext cx="7776864" cy="0"/>
          </a:xfrm>
          <a:prstGeom prst="line">
            <a:avLst/>
          </a:prstGeom>
          <a:ln w="57150"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ctr" rtl="0" eaLnBrk="0" fontAlgn="base" latinLnBrk="1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latinLnBrk="1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2pPr>
      <a:lvl3pPr algn="ctr" rtl="0" eaLnBrk="0" fontAlgn="base" latinLnBrk="1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3pPr>
      <a:lvl4pPr algn="ctr" rtl="0" eaLnBrk="0" fontAlgn="base" latinLnBrk="1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4pPr>
      <a:lvl5pPr algn="ctr" rtl="0" eaLnBrk="0" fontAlgn="base" latinLnBrk="1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5pPr>
      <a:lvl6pPr marL="457200" algn="ctr" rtl="0" fontAlgn="base" latinLnBrk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6pPr>
      <a:lvl7pPr marL="914400" algn="ctr" rtl="0" fontAlgn="base" latinLnBrk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7pPr>
      <a:lvl8pPr marL="1371600" algn="ctr" rtl="0" fontAlgn="base" latinLnBrk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8pPr>
      <a:lvl9pPr marL="1828800" algn="ctr" rtl="0" fontAlgn="base" latinLnBrk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9pPr>
    </p:titleStyle>
    <p:bodyStyle>
      <a:lvl1pPr marL="342900" indent="-342900" algn="l" rtl="0" eaLnBrk="0" fontAlgn="base" latinLnBrk="1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latinLnBrk="1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latinLnBrk="1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latinLnBrk="1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latinLnBrk="1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ggu.ac.kr/" TargetMode="Externa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png"/><Relationship Id="rId4" Type="http://schemas.openxmlformats.org/officeDocument/2006/relationships/hyperlink" Target="https://gates.ggu.ac.kr/" TargetMode="Externa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4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gif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7.pn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eyson\Desktop\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7597055" cy="106918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6" name="Text Box 10"/>
          <p:cNvSpPr txBox="1">
            <a:spLocks noChangeArrowheads="1"/>
          </p:cNvSpPr>
          <p:nvPr/>
        </p:nvSpPr>
        <p:spPr bwMode="auto">
          <a:xfrm>
            <a:off x="3727009" y="6521475"/>
            <a:ext cx="3005951" cy="7694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>
              <a:defRPr/>
            </a:pPr>
            <a:r>
              <a:rPr kumimoji="0" lang="ko-KR" altLang="en-US" sz="4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</a:rPr>
              <a:t>간편매뉴얼</a:t>
            </a:r>
            <a:endParaRPr kumimoji="0" lang="en-US" altLang="ko-KR" sz="4400" b="1" dirty="0">
              <a:solidFill>
                <a:schemeClr val="tx1">
                  <a:lumMod val="65000"/>
                  <a:lumOff val="35000"/>
                </a:schemeClr>
              </a:solidFill>
              <a:latin typeface="+mn-ea"/>
              <a:ea typeface="+mn-ea"/>
            </a:endParaRPr>
          </a:p>
        </p:txBody>
      </p:sp>
      <p:sp>
        <p:nvSpPr>
          <p:cNvPr id="6" name="직사각형 5"/>
          <p:cNvSpPr/>
          <p:nvPr/>
        </p:nvSpPr>
        <p:spPr>
          <a:xfrm>
            <a:off x="4239976" y="5346700"/>
            <a:ext cx="1980030" cy="95615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50000"/>
              </a:lnSpc>
              <a:defRPr/>
            </a:pPr>
            <a:r>
              <a:rPr kumimoji="0" lang="ko-KR" altLang="en-US" sz="2000" b="1" dirty="0">
                <a:solidFill>
                  <a:schemeClr val="bg1">
                    <a:lumMod val="50000"/>
                  </a:schemeClr>
                </a:solidFill>
                <a:latin typeface="+mn-ea"/>
                <a:ea typeface="+mn-ea"/>
                <a:cs typeface="Arial" panose="020B0604020202020204" pitchFamily="34" charset="0"/>
              </a:rPr>
              <a:t>금강대학교</a:t>
            </a:r>
            <a:endParaRPr kumimoji="0" lang="en-US" altLang="ko-KR" sz="2000" b="1" dirty="0">
              <a:solidFill>
                <a:schemeClr val="bg1">
                  <a:lumMod val="50000"/>
                </a:schemeClr>
              </a:solidFill>
              <a:latin typeface="+mn-ea"/>
              <a:ea typeface="+mn-ea"/>
              <a:cs typeface="Arial" panose="020B0604020202020204" pitchFamily="34" charset="0"/>
            </a:endParaRPr>
          </a:p>
          <a:p>
            <a:pPr algn="ctr">
              <a:lnSpc>
                <a:spcPct val="150000"/>
              </a:lnSpc>
              <a:defRPr/>
            </a:pPr>
            <a:r>
              <a:rPr kumimoji="0" lang="ko-KR" altLang="en-US" sz="2000" b="1">
                <a:solidFill>
                  <a:schemeClr val="bg1">
                    <a:lumMod val="50000"/>
                  </a:schemeClr>
                </a:solidFill>
                <a:latin typeface="+mn-ea"/>
                <a:ea typeface="+mn-ea"/>
                <a:cs typeface="Arial" panose="020B0604020202020204" pitchFamily="34" charset="0"/>
              </a:rPr>
              <a:t>학생역량시스템</a:t>
            </a:r>
            <a:endParaRPr kumimoji="0" lang="ko-KR" altLang="en-US" sz="2000" b="1" dirty="0">
              <a:solidFill>
                <a:schemeClr val="bg1">
                  <a:lumMod val="50000"/>
                </a:schemeClr>
              </a:solidFill>
              <a:latin typeface="+mn-ea"/>
              <a:ea typeface="+mn-ea"/>
              <a:cs typeface="Arial" panose="020B0604020202020204" pitchFamily="34" charset="0"/>
            </a:endParaRPr>
          </a:p>
        </p:txBody>
      </p:sp>
      <p:pic>
        <p:nvPicPr>
          <p:cNvPr id="8" name="Picture 3" descr="E:\JMH-PC\02 업체별자료\99. 기타\제안서 이미지\제안서\회사로고_투명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20094" y="10099228"/>
            <a:ext cx="2321074" cy="497127"/>
          </a:xfrm>
          <a:prstGeom prst="rect">
            <a:avLst/>
          </a:prstGeom>
          <a:noFill/>
        </p:spPr>
      </p:pic>
      <p:pic>
        <p:nvPicPr>
          <p:cNvPr id="14" name="그림 13">
            <a:extLst>
              <a:ext uri="{FF2B5EF4-FFF2-40B4-BE49-F238E27FC236}">
                <a16:creationId xmlns:a16="http://schemas.microsoft.com/office/drawing/2014/main" id="{5DD7CB75-7C75-7EE3-1B9C-5F0FF2AD5F2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2239" y="301121"/>
            <a:ext cx="2886311" cy="805194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eyson\Desktop\2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4564"/>
            <a:ext cx="7559676" cy="106918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077" name="Text Box 3"/>
          <p:cNvSpPr txBox="1">
            <a:spLocks noChangeArrowheads="1"/>
          </p:cNvSpPr>
          <p:nvPr/>
        </p:nvSpPr>
        <p:spPr bwMode="auto">
          <a:xfrm>
            <a:off x="252239" y="3184525"/>
            <a:ext cx="170815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kumimoji="0" lang="en-US" altLang="ko-KR" sz="2800" b="1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Contents</a:t>
            </a:r>
          </a:p>
        </p:txBody>
      </p:sp>
      <p:sp>
        <p:nvSpPr>
          <p:cNvPr id="21" name="Rectangle 6"/>
          <p:cNvSpPr>
            <a:spLocks noChangeArrowheads="1"/>
          </p:cNvSpPr>
          <p:nvPr/>
        </p:nvSpPr>
        <p:spPr bwMode="auto">
          <a:xfrm>
            <a:off x="5508798" y="234132"/>
            <a:ext cx="1800225" cy="287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r">
              <a:defRPr/>
            </a:pPr>
            <a:r>
              <a:rPr kumimoji="0" lang="en-US" altLang="ko-KR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itchFamily="34" charset="0"/>
                <a:cs typeface="Arial" pitchFamily="34" charset="0"/>
              </a:rPr>
              <a:t>www.poweri.co.kr</a:t>
            </a:r>
          </a:p>
        </p:txBody>
      </p:sp>
      <p:grpSp>
        <p:nvGrpSpPr>
          <p:cNvPr id="2" name="그룹 59"/>
          <p:cNvGrpSpPr>
            <a:grpSpLocks/>
          </p:cNvGrpSpPr>
          <p:nvPr/>
        </p:nvGrpSpPr>
        <p:grpSpPr bwMode="auto">
          <a:xfrm>
            <a:off x="3772917" y="1386260"/>
            <a:ext cx="2276218" cy="1178564"/>
            <a:chOff x="5072065" y="1357298"/>
            <a:chExt cx="2276156" cy="1175946"/>
          </a:xfrm>
        </p:grpSpPr>
        <p:sp>
          <p:nvSpPr>
            <p:cNvPr id="22" name="Text Box 7"/>
            <p:cNvSpPr txBox="1">
              <a:spLocks noChangeArrowheads="1"/>
            </p:cNvSpPr>
            <p:nvPr/>
          </p:nvSpPr>
          <p:spPr bwMode="auto">
            <a:xfrm>
              <a:off x="5470514" y="1713690"/>
              <a:ext cx="1877707" cy="8195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marL="90488" indent="-90488">
                <a:lnSpc>
                  <a:spcPct val="150000"/>
                </a:lnSpc>
                <a:buFontTx/>
                <a:buChar char="•"/>
                <a:defRPr/>
              </a:pPr>
              <a:r>
                <a:rPr kumimoji="0" lang="ko-KR" altLang="en-US" sz="1100" b="1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맑은 고딕" pitchFamily="50" charset="-127"/>
                  <a:ea typeface="맑은 고딕" pitchFamily="50" charset="-127"/>
                </a:rPr>
                <a:t>시스템 안내</a:t>
              </a:r>
              <a:endParaRPr kumimoji="0" lang="en-US" altLang="ko-KR" sz="11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맑은 고딕" pitchFamily="50" charset="-127"/>
                <a:ea typeface="맑은 고딕" pitchFamily="50" charset="-127"/>
              </a:endParaRPr>
            </a:p>
            <a:p>
              <a:pPr marL="90488" indent="-90488">
                <a:lnSpc>
                  <a:spcPct val="150000"/>
                </a:lnSpc>
                <a:buFontTx/>
                <a:buChar char="•"/>
                <a:defRPr/>
              </a:pPr>
              <a:r>
                <a:rPr kumimoji="0" lang="ko-KR" altLang="en-US" sz="1100" b="1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맑은 고딕" pitchFamily="50" charset="-127"/>
                  <a:ea typeface="맑은 고딕" pitchFamily="50" charset="-127"/>
                </a:rPr>
                <a:t>학생역량시스템 로그인</a:t>
              </a:r>
              <a:endParaRPr kumimoji="0" lang="en-US" altLang="ko-KR" sz="11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맑은 고딕" pitchFamily="50" charset="-127"/>
                <a:ea typeface="맑은 고딕" pitchFamily="50" charset="-127"/>
              </a:endParaRPr>
            </a:p>
            <a:p>
              <a:pPr marL="90488" indent="-90488">
                <a:lnSpc>
                  <a:spcPct val="150000"/>
                </a:lnSpc>
                <a:buFontTx/>
                <a:buChar char="•"/>
                <a:defRPr/>
              </a:pPr>
              <a:r>
                <a:rPr kumimoji="0" lang="ko-KR" altLang="en-US" sz="1100" b="1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맑은 고딕" pitchFamily="50" charset="-127"/>
                  <a:ea typeface="맑은 고딕" pitchFamily="50" charset="-127"/>
                </a:rPr>
                <a:t>학생역량시스템 기본구성</a:t>
              </a:r>
              <a:endParaRPr kumimoji="0" lang="en-US" altLang="ko-KR" sz="11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맑은 고딕" pitchFamily="50" charset="-127"/>
                <a:ea typeface="맑은 고딕" pitchFamily="50" charset="-127"/>
              </a:endParaRPr>
            </a:p>
          </p:txBody>
        </p:sp>
        <p:sp>
          <p:nvSpPr>
            <p:cNvPr id="23" name="Text Box 8"/>
            <p:cNvSpPr txBox="1">
              <a:spLocks noChangeArrowheads="1"/>
            </p:cNvSpPr>
            <p:nvPr/>
          </p:nvSpPr>
          <p:spPr bwMode="auto">
            <a:xfrm>
              <a:off x="5072065" y="1357298"/>
              <a:ext cx="1045450" cy="337802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>
                <a:defRPr/>
              </a:pPr>
              <a:r>
                <a:rPr kumimoji="0" lang="en-US" altLang="ko-KR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</a:rPr>
                <a:t>1. </a:t>
              </a:r>
              <a:r>
                <a:rPr kumimoji="0" lang="ko-KR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</a:rPr>
                <a:t>로그인</a:t>
              </a:r>
              <a:endParaRPr kumimoji="0" lang="en-US" altLang="ko-KR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</a:endParaRPr>
            </a:p>
          </p:txBody>
        </p:sp>
      </p:grpSp>
      <p:sp>
        <p:nvSpPr>
          <p:cNvPr id="16" name="슬라이드 번호 개체 틀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DEADD5F-6084-4CD1-90B0-8AFF43920B63}" type="slidenum">
              <a:rPr lang="ko-KR" altLang="en-US" smtClean="0"/>
              <a:pPr>
                <a:defRPr/>
              </a:pPr>
              <a:t>2</a:t>
            </a:fld>
            <a:endParaRPr lang="ko-KR" altLang="en-US" dirty="0"/>
          </a:p>
        </p:txBody>
      </p:sp>
      <p:grpSp>
        <p:nvGrpSpPr>
          <p:cNvPr id="4" name="그룹 59">
            <a:extLst>
              <a:ext uri="{FF2B5EF4-FFF2-40B4-BE49-F238E27FC236}">
                <a16:creationId xmlns:a16="http://schemas.microsoft.com/office/drawing/2014/main" id="{6C4CDEEC-6903-A9A0-A82A-7DAE92F71A00}"/>
              </a:ext>
            </a:extLst>
          </p:cNvPr>
          <p:cNvGrpSpPr>
            <a:grpSpLocks/>
          </p:cNvGrpSpPr>
          <p:nvPr/>
        </p:nvGrpSpPr>
        <p:grpSpPr bwMode="auto">
          <a:xfrm>
            <a:off x="3772919" y="2804978"/>
            <a:ext cx="1380139" cy="1940311"/>
            <a:chOff x="5072065" y="1357298"/>
            <a:chExt cx="1380101" cy="1936001"/>
          </a:xfrm>
        </p:grpSpPr>
        <p:sp>
          <p:nvSpPr>
            <p:cNvPr id="5" name="Text Box 7">
              <a:extLst>
                <a:ext uri="{FF2B5EF4-FFF2-40B4-BE49-F238E27FC236}">
                  <a16:creationId xmlns:a16="http://schemas.microsoft.com/office/drawing/2014/main" id="{A2947663-58C7-F64A-E599-29CA0AD9B8AD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470514" y="1713690"/>
              <a:ext cx="981652" cy="157960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marL="90488" indent="-90488">
                <a:lnSpc>
                  <a:spcPct val="150000"/>
                </a:lnSpc>
                <a:buFontTx/>
                <a:buChar char="•"/>
                <a:defRPr/>
              </a:pPr>
              <a:r>
                <a:rPr kumimoji="0" lang="ko-KR" altLang="en-US" sz="1100" b="1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맑은 고딕" pitchFamily="50" charset="-127"/>
                  <a:ea typeface="맑은 고딕" pitchFamily="50" charset="-127"/>
                </a:rPr>
                <a:t>학적부조회</a:t>
              </a:r>
              <a:endParaRPr kumimoji="0" lang="en-US" altLang="ko-KR" sz="11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맑은 고딕" pitchFamily="50" charset="-127"/>
                <a:ea typeface="맑은 고딕" pitchFamily="50" charset="-127"/>
              </a:endParaRPr>
            </a:p>
            <a:p>
              <a:pPr marL="90488" indent="-90488">
                <a:lnSpc>
                  <a:spcPct val="150000"/>
                </a:lnSpc>
                <a:buFontTx/>
                <a:buChar char="•"/>
                <a:defRPr/>
              </a:pPr>
              <a:r>
                <a:rPr kumimoji="0" lang="ko-KR" altLang="en-US" sz="1100" b="1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맑은 고딕" pitchFamily="50" charset="-127"/>
                  <a:ea typeface="맑은 고딕" pitchFamily="50" charset="-127"/>
                </a:rPr>
                <a:t>휴학신청</a:t>
              </a:r>
              <a:endParaRPr kumimoji="0" lang="en-US" altLang="ko-KR" sz="11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맑은 고딕" pitchFamily="50" charset="-127"/>
                <a:ea typeface="맑은 고딕" pitchFamily="50" charset="-127"/>
              </a:endParaRPr>
            </a:p>
            <a:p>
              <a:pPr marL="90488" indent="-90488">
                <a:lnSpc>
                  <a:spcPct val="150000"/>
                </a:lnSpc>
                <a:buFontTx/>
                <a:buChar char="•"/>
                <a:defRPr/>
              </a:pPr>
              <a:r>
                <a:rPr kumimoji="0" lang="ko-KR" altLang="en-US" sz="1100" b="1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맑은 고딕" pitchFamily="50" charset="-127"/>
                  <a:ea typeface="맑은 고딕" pitchFamily="50" charset="-127"/>
                </a:rPr>
                <a:t>복학신청</a:t>
              </a:r>
              <a:endParaRPr kumimoji="0" lang="en-US" altLang="ko-KR" sz="11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맑은 고딕" pitchFamily="50" charset="-127"/>
                <a:ea typeface="맑은 고딕" pitchFamily="50" charset="-127"/>
              </a:endParaRPr>
            </a:p>
            <a:p>
              <a:pPr marL="90488" indent="-90488">
                <a:lnSpc>
                  <a:spcPct val="150000"/>
                </a:lnSpc>
                <a:buFontTx/>
                <a:buChar char="•"/>
                <a:defRPr/>
              </a:pPr>
              <a:r>
                <a:rPr kumimoji="0" lang="ko-KR" altLang="en-US" sz="1100" b="1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맑은 고딕" pitchFamily="50" charset="-127"/>
                  <a:ea typeface="맑은 고딕" pitchFamily="50" charset="-127"/>
                </a:rPr>
                <a:t>자퇴신청</a:t>
              </a:r>
              <a:endParaRPr kumimoji="0" lang="en-US" altLang="ko-KR" sz="11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맑은 고딕" pitchFamily="50" charset="-127"/>
                <a:ea typeface="맑은 고딕" pitchFamily="50" charset="-127"/>
              </a:endParaRPr>
            </a:p>
            <a:p>
              <a:pPr marL="90488" indent="-90488">
                <a:lnSpc>
                  <a:spcPct val="150000"/>
                </a:lnSpc>
                <a:buFontTx/>
                <a:buChar char="•"/>
                <a:defRPr/>
              </a:pPr>
              <a:r>
                <a:rPr kumimoji="0" lang="ko-KR" altLang="en-US" sz="1100" b="1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맑은 고딕" pitchFamily="50" charset="-127"/>
                  <a:ea typeface="맑은 고딕" pitchFamily="50" charset="-127"/>
                </a:rPr>
                <a:t>재입학신청</a:t>
              </a:r>
              <a:endParaRPr kumimoji="0" lang="en-US" altLang="ko-KR" sz="11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맑은 고딕" pitchFamily="50" charset="-127"/>
                <a:ea typeface="맑은 고딕" pitchFamily="50" charset="-127"/>
              </a:endParaRPr>
            </a:p>
            <a:p>
              <a:pPr marL="90488" indent="-90488">
                <a:lnSpc>
                  <a:spcPct val="150000"/>
                </a:lnSpc>
                <a:buFontTx/>
                <a:buChar char="•"/>
                <a:defRPr/>
              </a:pPr>
              <a:r>
                <a:rPr kumimoji="0" lang="ko-KR" altLang="en-US" sz="1100" b="1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맑은 고딕" pitchFamily="50" charset="-127"/>
                  <a:ea typeface="맑은 고딕" pitchFamily="50" charset="-127"/>
                </a:rPr>
                <a:t>전과신청</a:t>
              </a:r>
              <a:endParaRPr kumimoji="0" lang="en-US" altLang="ko-KR" sz="11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맑은 고딕" pitchFamily="50" charset="-127"/>
                <a:ea typeface="맑은 고딕" pitchFamily="50" charset="-127"/>
              </a:endParaRPr>
            </a:p>
          </p:txBody>
        </p:sp>
        <p:sp>
          <p:nvSpPr>
            <p:cNvPr id="6" name="Text Box 8">
              <a:extLst>
                <a:ext uri="{FF2B5EF4-FFF2-40B4-BE49-F238E27FC236}">
                  <a16:creationId xmlns:a16="http://schemas.microsoft.com/office/drawing/2014/main" id="{7F71882B-C755-3BA7-41FF-22F1CAA10533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072065" y="1357298"/>
              <a:ext cx="1250629" cy="337802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>
                <a:defRPr/>
              </a:pPr>
              <a:r>
                <a:rPr kumimoji="0" lang="en-US" altLang="ko-KR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</a:rPr>
                <a:t>2. </a:t>
              </a:r>
              <a:r>
                <a:rPr kumimoji="0" lang="ko-KR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</a:rPr>
                <a:t>학적정보</a:t>
              </a:r>
              <a:endParaRPr kumimoji="0" lang="en-US" altLang="ko-KR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</a:endParaRPr>
            </a:p>
          </p:txBody>
        </p:sp>
      </p:grpSp>
      <p:grpSp>
        <p:nvGrpSpPr>
          <p:cNvPr id="7" name="그룹 59">
            <a:extLst>
              <a:ext uri="{FF2B5EF4-FFF2-40B4-BE49-F238E27FC236}">
                <a16:creationId xmlns:a16="http://schemas.microsoft.com/office/drawing/2014/main" id="{F66FD25A-3FAC-5CD7-5944-5968D272679B}"/>
              </a:ext>
            </a:extLst>
          </p:cNvPr>
          <p:cNvGrpSpPr>
            <a:grpSpLocks/>
          </p:cNvGrpSpPr>
          <p:nvPr/>
        </p:nvGrpSpPr>
        <p:grpSpPr bwMode="auto">
          <a:xfrm>
            <a:off x="3772916" y="4985443"/>
            <a:ext cx="2516669" cy="1178564"/>
            <a:chOff x="5072065" y="1357298"/>
            <a:chExt cx="2516600" cy="1175946"/>
          </a:xfrm>
        </p:grpSpPr>
        <p:sp>
          <p:nvSpPr>
            <p:cNvPr id="8" name="Text Box 7">
              <a:extLst>
                <a:ext uri="{FF2B5EF4-FFF2-40B4-BE49-F238E27FC236}">
                  <a16:creationId xmlns:a16="http://schemas.microsoft.com/office/drawing/2014/main" id="{4A271697-1B1A-7AF7-3870-4F8A6C11AD60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470514" y="1713690"/>
              <a:ext cx="2118151" cy="8195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marL="90488" indent="-90488">
                <a:lnSpc>
                  <a:spcPct val="150000"/>
                </a:lnSpc>
                <a:buFontTx/>
                <a:buChar char="•"/>
                <a:defRPr/>
              </a:pPr>
              <a:r>
                <a:rPr kumimoji="0" lang="ko-KR" altLang="en-US" sz="1100" b="1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맑은 고딕" pitchFamily="50" charset="-127"/>
                  <a:ea typeface="맑은 고딕" pitchFamily="50" charset="-127"/>
                </a:rPr>
                <a:t>개설강좌 및 강의계획서 조회</a:t>
              </a:r>
              <a:endParaRPr kumimoji="0" lang="en-US" altLang="ko-KR" sz="11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맑은 고딕" pitchFamily="50" charset="-127"/>
                <a:ea typeface="맑은 고딕" pitchFamily="50" charset="-127"/>
              </a:endParaRPr>
            </a:p>
            <a:p>
              <a:pPr marL="90488" indent="-90488">
                <a:lnSpc>
                  <a:spcPct val="150000"/>
                </a:lnSpc>
                <a:buFontTx/>
                <a:buChar char="•"/>
                <a:defRPr/>
              </a:pPr>
              <a:r>
                <a:rPr kumimoji="0" lang="ko-KR" altLang="en-US" sz="1100" b="1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맑은 고딕" pitchFamily="50" charset="-127"/>
                  <a:ea typeface="맑은 고딕" pitchFamily="50" charset="-127"/>
                </a:rPr>
                <a:t>수강신청</a:t>
              </a:r>
              <a:endParaRPr kumimoji="0" lang="en-US" altLang="ko-KR" sz="11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맑은 고딕" pitchFamily="50" charset="-127"/>
                <a:ea typeface="맑은 고딕" pitchFamily="50" charset="-127"/>
              </a:endParaRPr>
            </a:p>
            <a:p>
              <a:pPr marL="90488" indent="-90488">
                <a:lnSpc>
                  <a:spcPct val="150000"/>
                </a:lnSpc>
                <a:buFontTx/>
                <a:buChar char="•"/>
                <a:defRPr/>
              </a:pPr>
              <a:r>
                <a:rPr kumimoji="0" lang="ko-KR" altLang="en-US" sz="1100" b="1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맑은 고딕" pitchFamily="50" charset="-127"/>
                  <a:ea typeface="맑은 고딕" pitchFamily="50" charset="-127"/>
                </a:rPr>
                <a:t>수강신청 </a:t>
              </a:r>
              <a:r>
                <a:rPr kumimoji="0" lang="en-US" altLang="ko-KR" sz="1100" b="1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맑은 고딕" pitchFamily="50" charset="-127"/>
                  <a:ea typeface="맑은 고딕" pitchFamily="50" charset="-127"/>
                </a:rPr>
                <a:t>- </a:t>
              </a:r>
              <a:r>
                <a:rPr kumimoji="0" lang="ko-KR" altLang="en-US" sz="1100" b="1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맑은 고딕" pitchFamily="50" charset="-127"/>
                  <a:ea typeface="맑은 고딕" pitchFamily="50" charset="-127"/>
                </a:rPr>
                <a:t>성적조회</a:t>
              </a:r>
              <a:endParaRPr kumimoji="0" lang="en-US" altLang="ko-KR" sz="11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맑은 고딕" pitchFamily="50" charset="-127"/>
                <a:ea typeface="맑은 고딕" pitchFamily="50" charset="-127"/>
              </a:endParaRPr>
            </a:p>
          </p:txBody>
        </p:sp>
        <p:sp>
          <p:nvSpPr>
            <p:cNvPr id="9" name="Text Box 8">
              <a:extLst>
                <a:ext uri="{FF2B5EF4-FFF2-40B4-BE49-F238E27FC236}">
                  <a16:creationId xmlns:a16="http://schemas.microsoft.com/office/drawing/2014/main" id="{5BB0819E-0999-6220-613A-DC32A60D23ED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072065" y="1357298"/>
              <a:ext cx="1340395" cy="337802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>
                <a:defRPr/>
              </a:pPr>
              <a:r>
                <a:rPr kumimoji="0" lang="en-US" altLang="ko-KR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</a:rPr>
                <a:t>3. </a:t>
              </a:r>
              <a:r>
                <a:rPr kumimoji="0" lang="ko-KR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</a:rPr>
                <a:t>수업</a:t>
              </a:r>
              <a:r>
                <a:rPr kumimoji="0" lang="en-US" altLang="ko-KR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</a:rPr>
                <a:t>/</a:t>
              </a:r>
              <a:r>
                <a:rPr kumimoji="0" lang="ko-KR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</a:rPr>
                <a:t>성적</a:t>
              </a:r>
              <a:endParaRPr kumimoji="0" lang="en-US" altLang="ko-KR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</a:endParaRPr>
            </a:p>
          </p:txBody>
        </p:sp>
      </p:grpSp>
      <p:grpSp>
        <p:nvGrpSpPr>
          <p:cNvPr id="10" name="그룹 59">
            <a:extLst>
              <a:ext uri="{FF2B5EF4-FFF2-40B4-BE49-F238E27FC236}">
                <a16:creationId xmlns:a16="http://schemas.microsoft.com/office/drawing/2014/main" id="{989D4FA4-DD9D-C583-242C-BEAD1F225893}"/>
              </a:ext>
            </a:extLst>
          </p:cNvPr>
          <p:cNvGrpSpPr>
            <a:grpSpLocks/>
          </p:cNvGrpSpPr>
          <p:nvPr/>
        </p:nvGrpSpPr>
        <p:grpSpPr bwMode="auto">
          <a:xfrm>
            <a:off x="3772915" y="6404160"/>
            <a:ext cx="1994090" cy="670732"/>
            <a:chOff x="5072065" y="1357298"/>
            <a:chExt cx="1994035" cy="669242"/>
          </a:xfrm>
        </p:grpSpPr>
        <p:sp>
          <p:nvSpPr>
            <p:cNvPr id="11" name="Text Box 7">
              <a:extLst>
                <a:ext uri="{FF2B5EF4-FFF2-40B4-BE49-F238E27FC236}">
                  <a16:creationId xmlns:a16="http://schemas.microsoft.com/office/drawing/2014/main" id="{8E98427B-F916-1BBF-0FEB-413F35759F09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470514" y="1713690"/>
              <a:ext cx="1595586" cy="3128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marL="90488" indent="-90488">
                <a:lnSpc>
                  <a:spcPct val="150000"/>
                </a:lnSpc>
                <a:buFontTx/>
                <a:buChar char="•"/>
                <a:defRPr/>
              </a:pPr>
              <a:r>
                <a:rPr kumimoji="0" lang="ko-KR" altLang="en-US" sz="1100" b="1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맑은 고딕" pitchFamily="50" charset="-127"/>
                  <a:ea typeface="맑은 고딕" pitchFamily="50" charset="-127"/>
                </a:rPr>
                <a:t>등록금 분할납부신청</a:t>
              </a:r>
              <a:endParaRPr kumimoji="0" lang="en-US" altLang="ko-KR" sz="11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맑은 고딕" pitchFamily="50" charset="-127"/>
                <a:ea typeface="맑은 고딕" pitchFamily="50" charset="-127"/>
              </a:endParaRPr>
            </a:p>
          </p:txBody>
        </p:sp>
        <p:sp>
          <p:nvSpPr>
            <p:cNvPr id="12" name="Text Box 8">
              <a:extLst>
                <a:ext uri="{FF2B5EF4-FFF2-40B4-BE49-F238E27FC236}">
                  <a16:creationId xmlns:a16="http://schemas.microsoft.com/office/drawing/2014/main" id="{2B3CBB87-0C22-357C-3CC9-A8885AA52750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072065" y="1357298"/>
              <a:ext cx="1340395" cy="337802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>
                <a:defRPr/>
              </a:pPr>
              <a:r>
                <a:rPr kumimoji="0" lang="en-US" altLang="ko-KR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</a:rPr>
                <a:t>4. </a:t>
              </a:r>
              <a:r>
                <a:rPr kumimoji="0" lang="ko-KR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</a:rPr>
                <a:t>등록</a:t>
              </a:r>
              <a:r>
                <a:rPr kumimoji="0" lang="en-US" altLang="ko-KR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</a:rPr>
                <a:t>/</a:t>
              </a:r>
              <a:r>
                <a:rPr kumimoji="0" lang="ko-KR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</a:rPr>
                <a:t>장학</a:t>
              </a:r>
              <a:endParaRPr kumimoji="0" lang="en-US" altLang="ko-KR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</a:endParaRPr>
            </a:p>
          </p:txBody>
        </p:sp>
      </p:grp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/>
          <p:cNvSpPr/>
          <p:nvPr/>
        </p:nvSpPr>
        <p:spPr>
          <a:xfrm>
            <a:off x="396255" y="307531"/>
            <a:ext cx="2600392" cy="4770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kumimoji="0" lang="en-US" altLang="ko-KR" sz="2500" b="1" dirty="0">
                <a:solidFill>
                  <a:srgbClr val="006C7F"/>
                </a:solidFill>
                <a:latin typeface="맑은 고딕" pitchFamily="50" charset="-127"/>
                <a:ea typeface="맑은 고딕" pitchFamily="50" charset="-127"/>
              </a:rPr>
              <a:t>1-1. </a:t>
            </a:r>
            <a:r>
              <a:rPr kumimoji="0" lang="ko-KR" altLang="en-US" sz="2500" b="1" dirty="0">
                <a:solidFill>
                  <a:srgbClr val="006C7F"/>
                </a:solidFill>
                <a:latin typeface="맑은 고딕" pitchFamily="50" charset="-127"/>
                <a:ea typeface="맑은 고딕" pitchFamily="50" charset="-127"/>
              </a:rPr>
              <a:t>시스템 안내</a:t>
            </a:r>
          </a:p>
        </p:txBody>
      </p:sp>
      <p:sp>
        <p:nvSpPr>
          <p:cNvPr id="19" name="슬라이드 번호 개체 틀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DEADD5F-6084-4CD1-90B0-8AFF43920B63}" type="slidenum">
              <a:rPr lang="ko-KR" altLang="en-US" smtClean="0"/>
              <a:pPr>
                <a:defRPr/>
              </a:pPr>
              <a:t>3</a:t>
            </a:fld>
            <a:endParaRPr lang="ko-KR" altLang="en-US" dirty="0"/>
          </a:p>
        </p:txBody>
      </p:sp>
      <p:grpSp>
        <p:nvGrpSpPr>
          <p:cNvPr id="8" name="그룹 7">
            <a:extLst>
              <a:ext uri="{FF2B5EF4-FFF2-40B4-BE49-F238E27FC236}">
                <a16:creationId xmlns:a16="http://schemas.microsoft.com/office/drawing/2014/main" id="{C66993C6-74A0-09B9-9A6C-92388AC986D7}"/>
              </a:ext>
            </a:extLst>
          </p:cNvPr>
          <p:cNvGrpSpPr/>
          <p:nvPr/>
        </p:nvGrpSpPr>
        <p:grpSpPr>
          <a:xfrm>
            <a:off x="468263" y="5156211"/>
            <a:ext cx="6045217" cy="2638761"/>
            <a:chOff x="758022" y="1469856"/>
            <a:chExt cx="6045217" cy="2638761"/>
          </a:xfrm>
        </p:grpSpPr>
        <p:pic>
          <p:nvPicPr>
            <p:cNvPr id="3" name="그림 2">
              <a:extLst>
                <a:ext uri="{FF2B5EF4-FFF2-40B4-BE49-F238E27FC236}">
                  <a16:creationId xmlns:a16="http://schemas.microsoft.com/office/drawing/2014/main" id="{4E3AABA0-075D-9D3B-22B3-EB5122829D16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/>
            <a:srcRect t="23809" r="4379" b="5820"/>
            <a:stretch/>
          </p:blipFill>
          <p:spPr>
            <a:xfrm>
              <a:off x="758022" y="1469856"/>
              <a:ext cx="6045217" cy="2638761"/>
            </a:xfrm>
            <a:prstGeom prst="rect">
              <a:avLst/>
            </a:prstGeom>
          </p:spPr>
        </p:pic>
        <p:sp>
          <p:nvSpPr>
            <p:cNvPr id="6" name="사각형: 둥근 모서리 5">
              <a:extLst>
                <a:ext uri="{FF2B5EF4-FFF2-40B4-BE49-F238E27FC236}">
                  <a16:creationId xmlns:a16="http://schemas.microsoft.com/office/drawing/2014/main" id="{3C034C90-2C52-7D2C-BA9D-BCE42C8D0F5B}"/>
                </a:ext>
              </a:extLst>
            </p:cNvPr>
            <p:cNvSpPr/>
            <p:nvPr/>
          </p:nvSpPr>
          <p:spPr>
            <a:xfrm>
              <a:off x="4068663" y="2985676"/>
              <a:ext cx="957411" cy="363087"/>
            </a:xfrm>
            <a:prstGeom prst="roundRect">
              <a:avLst/>
            </a:prstGeom>
            <a:noFill/>
            <a:ln w="3810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</p:grpSp>
      <p:sp>
        <p:nvSpPr>
          <p:cNvPr id="7" name="TextBox 6">
            <a:extLst>
              <a:ext uri="{FF2B5EF4-FFF2-40B4-BE49-F238E27FC236}">
                <a16:creationId xmlns:a16="http://schemas.microsoft.com/office/drawing/2014/main" id="{2CB907B9-AE70-71AA-5394-758213DDC613}"/>
              </a:ext>
            </a:extLst>
          </p:cNvPr>
          <p:cNvSpPr txBox="1"/>
          <p:nvPr/>
        </p:nvSpPr>
        <p:spPr>
          <a:xfrm>
            <a:off x="252239" y="2394372"/>
            <a:ext cx="7027886" cy="257570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82563" indent="-182563">
              <a:lnSpc>
                <a:spcPct val="150000"/>
              </a:lnSpc>
            </a:pPr>
            <a:r>
              <a:rPr lang="ko-KR" altLang="en-US" sz="1100" b="1" dirty="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방법 ①</a:t>
            </a:r>
            <a:endParaRPr lang="en-US" altLang="ko-KR" sz="1100" b="1" dirty="0">
              <a:latin typeface="나눔스퀘어_ac" panose="020B0600000101010101" pitchFamily="50" charset="-127"/>
              <a:ea typeface="나눔스퀘어_ac" panose="020B0600000101010101" pitchFamily="50" charset="-127"/>
            </a:endParaRPr>
          </a:p>
          <a:p>
            <a:pPr marL="182563" indent="-182563">
              <a:lnSpc>
                <a:spcPct val="150000"/>
              </a:lnSpc>
              <a:buAutoNum type="arabicPeriod"/>
            </a:pPr>
            <a:r>
              <a:rPr lang="ko-KR" altLang="en-US" sz="1100" dirty="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학교홈페이지</a:t>
            </a:r>
            <a:r>
              <a:rPr lang="en-US" altLang="ko-KR" sz="1100" dirty="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(</a:t>
            </a:r>
            <a:r>
              <a:rPr lang="en-US" altLang="ko-KR" sz="1100" dirty="0">
                <a:latin typeface="나눔스퀘어_ac" panose="020B0600000101010101" pitchFamily="50" charset="-127"/>
                <a:ea typeface="나눔스퀘어_ac" panose="020B0600000101010101" pitchFamily="50" charset="-127"/>
                <a:hlinkClick r:id="rId3"/>
              </a:rPr>
              <a:t>ggu.ac.kr</a:t>
            </a:r>
            <a:r>
              <a:rPr lang="en-US" altLang="ko-KR" sz="1100" dirty="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)</a:t>
            </a:r>
            <a:r>
              <a:rPr lang="ko-KR" altLang="en-US" sz="1100" dirty="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로 이동합니다</a:t>
            </a:r>
            <a:r>
              <a:rPr lang="en-US" altLang="ko-KR" sz="1100" dirty="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.</a:t>
            </a:r>
          </a:p>
          <a:p>
            <a:pPr marL="182563" indent="-182563">
              <a:lnSpc>
                <a:spcPct val="150000"/>
              </a:lnSpc>
              <a:buAutoNum type="arabicPeriod"/>
            </a:pPr>
            <a:r>
              <a:rPr lang="ko-KR" altLang="en-US" sz="1100" dirty="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홈페이지 상단의 </a:t>
            </a:r>
            <a:r>
              <a:rPr lang="en-US" altLang="ko-KR" sz="1100" dirty="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[</a:t>
            </a:r>
            <a:r>
              <a:rPr lang="ko-KR" altLang="en-US" sz="1100" dirty="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통합정보시스템 </a:t>
            </a:r>
            <a:r>
              <a:rPr lang="en-US" altLang="ko-KR" sz="1100" dirty="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GATES] </a:t>
            </a:r>
            <a:r>
              <a:rPr lang="ko-KR" altLang="en-US" sz="1100" dirty="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버튼을 클릭합니다</a:t>
            </a:r>
            <a:r>
              <a:rPr lang="en-US" altLang="ko-KR" sz="1100" dirty="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.</a:t>
            </a:r>
            <a:endParaRPr kumimoji="1" lang="en-US" altLang="ko-KR" sz="11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스퀘어_ac" panose="020B0600000101010101" pitchFamily="50" charset="-127"/>
              <a:ea typeface="나눔스퀘어_ac" panose="020B0600000101010101" pitchFamily="50" charset="-127"/>
              <a:cs typeface="+mn-cs"/>
            </a:endParaRPr>
          </a:p>
          <a:p>
            <a:pPr marL="182563" marR="0" lvl="0" indent="-182563" algn="l" defTabSz="914400" rtl="0" eaLnBrk="1" fontAlgn="base" latinLnBrk="1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ko-KR" sz="1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rPr>
              <a:t>※ </a:t>
            </a:r>
            <a:r>
              <a:rPr kumimoji="1" lang="ko-KR" altLang="en-US" sz="1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rPr>
              <a:t>위 링크는 </a:t>
            </a:r>
            <a:r>
              <a:rPr kumimoji="1" lang="en-US" altLang="ko-KR" sz="1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rPr>
              <a:t>2023</a:t>
            </a:r>
            <a:r>
              <a:rPr kumimoji="1" lang="ko-KR" altLang="en-US" sz="1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rPr>
              <a:t>년도 </a:t>
            </a:r>
            <a:r>
              <a:rPr kumimoji="1" lang="en-US" altLang="ko-KR" sz="1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rPr>
              <a:t>8</a:t>
            </a:r>
            <a:r>
              <a:rPr kumimoji="1" lang="ko-KR" altLang="en-US" sz="1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rPr>
              <a:t>월 </a:t>
            </a:r>
            <a:r>
              <a:rPr kumimoji="1" lang="en-US" altLang="ko-KR" sz="1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rPr>
              <a:t>1</a:t>
            </a:r>
            <a:r>
              <a:rPr kumimoji="1" lang="ko-KR" altLang="en-US" sz="1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rPr>
              <a:t>일 부로 적용될 예정입니다</a:t>
            </a:r>
            <a:r>
              <a:rPr kumimoji="1" lang="en-US" altLang="ko-KR" sz="1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rPr>
              <a:t>. 8</a:t>
            </a:r>
            <a:r>
              <a:rPr kumimoji="1" lang="ko-KR" altLang="en-US" sz="1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rPr>
              <a:t>월 </a:t>
            </a:r>
            <a:r>
              <a:rPr kumimoji="1" lang="en-US" altLang="ko-KR" sz="1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rPr>
              <a:t>1</a:t>
            </a:r>
            <a:r>
              <a:rPr kumimoji="1" lang="ko-KR" altLang="en-US" sz="1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rPr>
              <a:t>일 이전까지는 방법 ②를 통하여 접속하시기 바랍니다</a:t>
            </a:r>
            <a:r>
              <a:rPr kumimoji="1" lang="en-US" altLang="ko-KR" sz="1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rPr>
              <a:t>.</a:t>
            </a:r>
          </a:p>
          <a:p>
            <a:pPr marL="182563" indent="-182563">
              <a:lnSpc>
                <a:spcPct val="150000"/>
              </a:lnSpc>
            </a:pPr>
            <a:endParaRPr lang="en-US" altLang="ko-KR" sz="1100" b="1" dirty="0">
              <a:solidFill>
                <a:srgbClr val="FF0000"/>
              </a:solidFill>
              <a:latin typeface="나눔스퀘어_ac" panose="020B0600000101010101" pitchFamily="50" charset="-127"/>
              <a:ea typeface="나눔스퀘어_ac" panose="020B0600000101010101" pitchFamily="50" charset="-127"/>
            </a:endParaRPr>
          </a:p>
          <a:p>
            <a:pPr marL="182563" indent="-182563">
              <a:lnSpc>
                <a:spcPct val="150000"/>
              </a:lnSpc>
            </a:pPr>
            <a:r>
              <a:rPr lang="ko-KR" altLang="en-US" sz="1100" b="1" dirty="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방법 ②</a:t>
            </a:r>
            <a:endParaRPr lang="en-US" altLang="ko-KR" sz="1100" b="1" dirty="0">
              <a:latin typeface="나눔스퀘어_ac" panose="020B0600000101010101" pitchFamily="50" charset="-127"/>
              <a:ea typeface="나눔스퀘어_ac" panose="020B0600000101010101" pitchFamily="50" charset="-127"/>
            </a:endParaRPr>
          </a:p>
          <a:p>
            <a:pPr marL="182563" indent="-182563">
              <a:lnSpc>
                <a:spcPct val="150000"/>
              </a:lnSpc>
              <a:buAutoNum type="arabicPeriod"/>
            </a:pPr>
            <a:r>
              <a:rPr lang="ko-KR" altLang="en-US" sz="1100" dirty="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통합정보시스템 로그인</a:t>
            </a:r>
            <a:r>
              <a:rPr lang="en-US" altLang="ko-KR" sz="1100" dirty="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(</a:t>
            </a:r>
            <a:r>
              <a:rPr lang="en-US" altLang="ko-KR" sz="1100" dirty="0">
                <a:latin typeface="나눔스퀘어_ac" panose="020B0600000101010101" pitchFamily="50" charset="-127"/>
                <a:ea typeface="나눔스퀘어_ac" panose="020B0600000101010101" pitchFamily="50" charset="-127"/>
                <a:hlinkClick r:id="rId4"/>
              </a:rPr>
              <a:t>gates.ggu.ac.kr</a:t>
            </a:r>
            <a:r>
              <a:rPr lang="en-US" altLang="ko-KR" sz="1100" dirty="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)</a:t>
            </a:r>
            <a:r>
              <a:rPr lang="ko-KR" altLang="en-US" sz="1100" dirty="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로 이동합니다</a:t>
            </a:r>
            <a:r>
              <a:rPr lang="en-US" altLang="ko-KR" sz="1100" dirty="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.</a:t>
            </a:r>
          </a:p>
          <a:p>
            <a:pPr marL="182563" indent="-182563">
              <a:lnSpc>
                <a:spcPct val="150000"/>
              </a:lnSpc>
              <a:buAutoNum type="arabicPeriod"/>
            </a:pPr>
            <a:endParaRPr lang="en-US" altLang="ko-KR" sz="1100" dirty="0">
              <a:latin typeface="나눔스퀘어_ac" panose="020B0600000101010101" pitchFamily="50" charset="-127"/>
              <a:ea typeface="나눔스퀘어_ac" panose="020B0600000101010101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100" b="1" dirty="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※ </a:t>
            </a:r>
            <a:r>
              <a:rPr lang="ko-KR" altLang="en-US" sz="1100" b="1" dirty="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홈페이지 하단의 </a:t>
            </a:r>
            <a:r>
              <a:rPr lang="en-US" altLang="ko-KR" sz="1100" b="1" dirty="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[</a:t>
            </a:r>
            <a:r>
              <a:rPr lang="ko-KR" altLang="en-US" sz="1100" b="1" dirty="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캠퍼스 서비스 </a:t>
            </a:r>
            <a:r>
              <a:rPr lang="en-US" altLang="ko-KR" sz="1100" b="1" dirty="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&gt; </a:t>
            </a:r>
            <a:r>
              <a:rPr lang="ko-KR" altLang="en-US" sz="1100" b="1" dirty="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종합정보시스템</a:t>
            </a:r>
            <a:r>
              <a:rPr lang="en-US" altLang="ko-KR" sz="1100" b="1" dirty="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]</a:t>
            </a:r>
            <a:r>
              <a:rPr lang="ko-KR" altLang="en-US" sz="1100" b="1" dirty="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 링크는 </a:t>
            </a:r>
            <a:r>
              <a:rPr lang="en-US" altLang="ko-KR" sz="1100" b="1" dirty="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23</a:t>
            </a:r>
            <a:r>
              <a:rPr lang="ko-KR" altLang="en-US" sz="1100" b="1" dirty="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학년도 계절학기 종료시점까지는 유지되며</a:t>
            </a:r>
            <a:r>
              <a:rPr lang="en-US" altLang="ko-KR" sz="1100" b="1" dirty="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,</a:t>
            </a:r>
            <a:br>
              <a:rPr lang="en-US" altLang="ko-KR" sz="1100" b="1" dirty="0">
                <a:latin typeface="나눔스퀘어_ac" panose="020B0600000101010101" pitchFamily="50" charset="-127"/>
                <a:ea typeface="나눔스퀘어_ac" panose="020B0600000101010101" pitchFamily="50" charset="-127"/>
              </a:rPr>
            </a:br>
            <a:r>
              <a:rPr lang="en-US" altLang="ko-KR" sz="1100" b="1" dirty="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   </a:t>
            </a:r>
            <a:r>
              <a:rPr lang="ko-KR" altLang="en-US" sz="1100" b="1" dirty="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이후 변경되는 통합정보시스템 링크로 적용될 예정입니다</a:t>
            </a:r>
            <a:r>
              <a:rPr lang="en-US" altLang="ko-KR" sz="1100" b="1" dirty="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.</a:t>
            </a:r>
            <a:r>
              <a:rPr lang="ko-KR" altLang="en-US" sz="1100" b="1" dirty="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 </a:t>
            </a:r>
            <a:endParaRPr lang="en-US" altLang="ko-KR" sz="1100" dirty="0">
              <a:latin typeface="나눔스퀘어_ac" panose="020B0600000101010101" pitchFamily="50" charset="-127"/>
              <a:ea typeface="나눔스퀘어_ac" panose="020B0600000101010101" pitchFamily="50" charset="-127"/>
            </a:endParaRPr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332629B4-A24E-1755-DF74-B071A46CBCCC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2988" r="3683"/>
          <a:stretch/>
        </p:blipFill>
        <p:spPr>
          <a:xfrm>
            <a:off x="322519" y="1545676"/>
            <a:ext cx="7056784" cy="809745"/>
          </a:xfrm>
          <a:prstGeom prst="rect">
            <a:avLst/>
          </a:prstGeom>
        </p:spPr>
      </p:pic>
      <p:sp>
        <p:nvSpPr>
          <p:cNvPr id="9" name="사각형: 둥근 모서리 8">
            <a:extLst>
              <a:ext uri="{FF2B5EF4-FFF2-40B4-BE49-F238E27FC236}">
                <a16:creationId xmlns:a16="http://schemas.microsoft.com/office/drawing/2014/main" id="{88E33DD2-BCD9-0F29-13FE-1047C012E9E0}"/>
              </a:ext>
            </a:extLst>
          </p:cNvPr>
          <p:cNvSpPr/>
          <p:nvPr/>
        </p:nvSpPr>
        <p:spPr>
          <a:xfrm>
            <a:off x="5343377" y="1646222"/>
            <a:ext cx="957411" cy="269629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42486708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슬라이드 번호 개체 틀 2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DEADD5F-6084-4CD1-90B0-8AFF43920B63}" type="slidenum">
              <a:rPr lang="ko-KR" altLang="en-US" smtClean="0"/>
              <a:pPr>
                <a:defRPr/>
              </a:pPr>
              <a:t>4</a:t>
            </a:fld>
            <a:endParaRPr lang="ko-KR" altLang="en-US" dirty="0"/>
          </a:p>
        </p:txBody>
      </p:sp>
      <p:grpSp>
        <p:nvGrpSpPr>
          <p:cNvPr id="2" name="그룹 1">
            <a:extLst>
              <a:ext uri="{FF2B5EF4-FFF2-40B4-BE49-F238E27FC236}">
                <a16:creationId xmlns:a16="http://schemas.microsoft.com/office/drawing/2014/main" id="{E269CF46-84AC-4E89-B809-40BD4075CB5E}"/>
              </a:ext>
            </a:extLst>
          </p:cNvPr>
          <p:cNvGrpSpPr/>
          <p:nvPr/>
        </p:nvGrpSpPr>
        <p:grpSpPr>
          <a:xfrm>
            <a:off x="367947" y="1346228"/>
            <a:ext cx="6825368" cy="2066968"/>
            <a:chOff x="511728" y="1183273"/>
            <a:chExt cx="8120543" cy="2459194"/>
          </a:xfrm>
        </p:grpSpPr>
        <p:pic>
          <p:nvPicPr>
            <p:cNvPr id="3" name="그림 2">
              <a:extLst>
                <a:ext uri="{FF2B5EF4-FFF2-40B4-BE49-F238E27FC236}">
                  <a16:creationId xmlns:a16="http://schemas.microsoft.com/office/drawing/2014/main" id="{66D13C6B-F53C-C4F8-D894-5C1D44B7FA82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/>
            <a:srcRect t="20031" b="20552"/>
            <a:stretch/>
          </p:blipFill>
          <p:spPr>
            <a:xfrm>
              <a:off x="511728" y="1183273"/>
              <a:ext cx="8120543" cy="2459194"/>
            </a:xfrm>
            <a:prstGeom prst="rect">
              <a:avLst/>
            </a:prstGeom>
          </p:spPr>
        </p:pic>
        <p:sp>
          <p:nvSpPr>
            <p:cNvPr id="4" name="사각형: 둥근 모서리 3">
              <a:extLst>
                <a:ext uri="{FF2B5EF4-FFF2-40B4-BE49-F238E27FC236}">
                  <a16:creationId xmlns:a16="http://schemas.microsoft.com/office/drawing/2014/main" id="{5DB805A6-D098-5FC8-1531-18E5FD6DE98B}"/>
                </a:ext>
              </a:extLst>
            </p:cNvPr>
            <p:cNvSpPr/>
            <p:nvPr/>
          </p:nvSpPr>
          <p:spPr>
            <a:xfrm>
              <a:off x="4688380" y="1460533"/>
              <a:ext cx="3440552" cy="1912690"/>
            </a:xfrm>
            <a:prstGeom prst="roundRect">
              <a:avLst>
                <a:gd name="adj" fmla="val 6998"/>
              </a:avLst>
            </a:prstGeom>
            <a:noFill/>
            <a:ln w="3810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69E5E1B4-7AF4-E27F-8155-F97CB7089140}"/>
                </a:ext>
              </a:extLst>
            </p:cNvPr>
            <p:cNvSpPr txBox="1"/>
            <p:nvPr/>
          </p:nvSpPr>
          <p:spPr>
            <a:xfrm>
              <a:off x="4773336" y="1786573"/>
              <a:ext cx="389850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z="1600" b="1" dirty="0">
                  <a:solidFill>
                    <a:srgbClr val="FF0000"/>
                  </a:solidFill>
                </a:rPr>
                <a:t>①</a:t>
              </a:r>
            </a:p>
          </p:txBody>
        </p:sp>
      </p:grpSp>
      <p:grpSp>
        <p:nvGrpSpPr>
          <p:cNvPr id="7" name="그룹 6">
            <a:extLst>
              <a:ext uri="{FF2B5EF4-FFF2-40B4-BE49-F238E27FC236}">
                <a16:creationId xmlns:a16="http://schemas.microsoft.com/office/drawing/2014/main" id="{AA893C04-3034-8088-8352-436E549D0A1F}"/>
              </a:ext>
            </a:extLst>
          </p:cNvPr>
          <p:cNvGrpSpPr/>
          <p:nvPr/>
        </p:nvGrpSpPr>
        <p:grpSpPr>
          <a:xfrm>
            <a:off x="367947" y="4050556"/>
            <a:ext cx="5729682" cy="1478017"/>
            <a:chOff x="234891" y="3975137"/>
            <a:chExt cx="5729682" cy="1478017"/>
          </a:xfrm>
        </p:grpSpPr>
        <p:pic>
          <p:nvPicPr>
            <p:cNvPr id="10" name="그림 9">
              <a:extLst>
                <a:ext uri="{FF2B5EF4-FFF2-40B4-BE49-F238E27FC236}">
                  <a16:creationId xmlns:a16="http://schemas.microsoft.com/office/drawing/2014/main" id="{FB583332-8F39-3DF1-EAF4-708F8940A046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l="5229" t="46805" r="5963" b="8248"/>
            <a:stretch/>
          </p:blipFill>
          <p:spPr>
            <a:xfrm>
              <a:off x="234891" y="3975137"/>
              <a:ext cx="5729682" cy="1478017"/>
            </a:xfrm>
            <a:prstGeom prst="rect">
              <a:avLst/>
            </a:prstGeom>
            <a:ln>
              <a:solidFill>
                <a:srgbClr val="1E2129"/>
              </a:solidFill>
            </a:ln>
          </p:spPr>
        </p:pic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0A9F8B20-055F-A581-45D3-79ED1AFDA88F}"/>
                </a:ext>
              </a:extLst>
            </p:cNvPr>
            <p:cNvSpPr txBox="1"/>
            <p:nvPr/>
          </p:nvSpPr>
          <p:spPr>
            <a:xfrm>
              <a:off x="1127295" y="4047145"/>
              <a:ext cx="389850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z="1600" b="1" dirty="0">
                  <a:solidFill>
                    <a:srgbClr val="FF0000"/>
                  </a:solidFill>
                </a:rPr>
                <a:t>②</a:t>
              </a:r>
            </a:p>
          </p:txBody>
        </p:sp>
        <p:sp>
          <p:nvSpPr>
            <p:cNvPr id="12" name="사각형: 둥근 모서리 11">
              <a:extLst>
                <a:ext uri="{FF2B5EF4-FFF2-40B4-BE49-F238E27FC236}">
                  <a16:creationId xmlns:a16="http://schemas.microsoft.com/office/drawing/2014/main" id="{2C972234-D564-22B6-7B08-E08D0A78EC3C}"/>
                </a:ext>
              </a:extLst>
            </p:cNvPr>
            <p:cNvSpPr/>
            <p:nvPr/>
          </p:nvSpPr>
          <p:spPr>
            <a:xfrm>
              <a:off x="1211003" y="4116295"/>
              <a:ext cx="708380" cy="808043"/>
            </a:xfrm>
            <a:prstGeom prst="roundRect">
              <a:avLst>
                <a:gd name="adj" fmla="val 6998"/>
              </a:avLst>
            </a:prstGeom>
            <a:noFill/>
            <a:ln w="3810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17" name="TextBox 16">
            <a:extLst>
              <a:ext uri="{FF2B5EF4-FFF2-40B4-BE49-F238E27FC236}">
                <a16:creationId xmlns:a16="http://schemas.microsoft.com/office/drawing/2014/main" id="{97743CCD-D754-AE81-0937-F871D1D0FA3E}"/>
              </a:ext>
            </a:extLst>
          </p:cNvPr>
          <p:cNvSpPr txBox="1"/>
          <p:nvPr/>
        </p:nvSpPr>
        <p:spPr>
          <a:xfrm>
            <a:off x="252239" y="5620974"/>
            <a:ext cx="6168676" cy="466281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7800" indent="-177800">
              <a:lnSpc>
                <a:spcPct val="150000"/>
              </a:lnSpc>
              <a:buAutoNum type="arabicPeriod"/>
            </a:pPr>
            <a:r>
              <a:rPr lang="ko-KR" altLang="en-US" sz="1100" dirty="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로그인 아이디와 비밀번호를 입력한 후 로그인 버튼을 클릭합니다</a:t>
            </a:r>
            <a:r>
              <a:rPr lang="en-US" altLang="ko-KR" sz="1100" dirty="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.</a:t>
            </a:r>
            <a:br>
              <a:rPr lang="en-US" altLang="ko-KR" sz="1100" dirty="0">
                <a:latin typeface="나눔스퀘어_ac" panose="020B0600000101010101" pitchFamily="50" charset="-127"/>
                <a:ea typeface="나눔스퀘어_ac" panose="020B0600000101010101" pitchFamily="50" charset="-127"/>
              </a:rPr>
            </a:br>
            <a:r>
              <a:rPr lang="en-US" altLang="ko-KR" sz="1100" dirty="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-</a:t>
            </a:r>
            <a:r>
              <a:rPr lang="ko-KR" altLang="en-US" sz="1100" dirty="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 </a:t>
            </a:r>
            <a:r>
              <a:rPr lang="ko-KR" altLang="en-US" sz="1100" dirty="0">
                <a:solidFill>
                  <a:srgbClr val="FF0000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로그인 아이디는 학번이며</a:t>
            </a:r>
            <a:r>
              <a:rPr lang="en-US" altLang="ko-KR" sz="1100" dirty="0">
                <a:solidFill>
                  <a:srgbClr val="FF0000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, </a:t>
            </a:r>
            <a:r>
              <a:rPr lang="ko-KR" altLang="en-US" sz="1100" dirty="0">
                <a:solidFill>
                  <a:srgbClr val="FF0000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초기 패스워드는 </a:t>
            </a:r>
            <a:r>
              <a:rPr lang="en-US" altLang="ko-KR" sz="1100" dirty="0">
                <a:solidFill>
                  <a:srgbClr val="FF0000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! + </a:t>
            </a:r>
            <a:r>
              <a:rPr lang="ko-KR" altLang="en-US" sz="1100" dirty="0">
                <a:solidFill>
                  <a:srgbClr val="FF0000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주민등록번호 뒷자리</a:t>
            </a:r>
            <a:r>
              <a:rPr lang="en-US" altLang="ko-KR" sz="1100" dirty="0">
                <a:solidFill>
                  <a:srgbClr val="FF0000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(7</a:t>
            </a:r>
            <a:r>
              <a:rPr lang="ko-KR" altLang="en-US" sz="1100" dirty="0">
                <a:solidFill>
                  <a:srgbClr val="FF0000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자리</a:t>
            </a:r>
            <a:r>
              <a:rPr lang="en-US" altLang="ko-KR" sz="1100" dirty="0">
                <a:solidFill>
                  <a:srgbClr val="FF0000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) + @ </a:t>
            </a:r>
            <a:r>
              <a:rPr lang="ko-KR" altLang="en-US" sz="1100" dirty="0">
                <a:solidFill>
                  <a:srgbClr val="FF0000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입니다</a:t>
            </a:r>
            <a:r>
              <a:rPr lang="en-US" altLang="ko-KR" sz="1100" dirty="0">
                <a:solidFill>
                  <a:srgbClr val="FF0000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.</a:t>
            </a:r>
          </a:p>
          <a:p>
            <a:pPr marL="177800" indent="-177800">
              <a:lnSpc>
                <a:spcPct val="150000"/>
              </a:lnSpc>
              <a:buAutoNum type="arabicPeriod"/>
            </a:pPr>
            <a:r>
              <a:rPr lang="ko-KR" altLang="en-US" sz="1100" dirty="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로그인 후 하단의 </a:t>
            </a:r>
            <a:r>
              <a:rPr lang="en-US" altLang="ko-KR" sz="1100" dirty="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“</a:t>
            </a:r>
            <a:r>
              <a:rPr lang="ko-KR" altLang="en-US" sz="1100" dirty="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학생역량시스템</a:t>
            </a:r>
            <a:r>
              <a:rPr lang="en-US" altLang="ko-KR" sz="1100" dirty="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“ </a:t>
            </a:r>
            <a:r>
              <a:rPr lang="ko-KR" altLang="en-US" sz="1100" dirty="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링크를 클릭합니다</a:t>
            </a:r>
            <a:r>
              <a:rPr lang="en-US" altLang="ko-KR" sz="1100" dirty="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.</a:t>
            </a:r>
          </a:p>
          <a:p>
            <a:pPr marL="177800" indent="-177800">
              <a:lnSpc>
                <a:spcPct val="150000"/>
              </a:lnSpc>
              <a:buFont typeface="+mj-lt"/>
              <a:buAutoNum type="arabicPeriod" startAt="3"/>
            </a:pPr>
            <a:r>
              <a:rPr lang="ko-KR" altLang="en-US" sz="1100" dirty="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비밀번호를 초기화 하였을 경우 새 비밀번호로 변경 후 사용 가능합니다</a:t>
            </a:r>
            <a:r>
              <a:rPr lang="en-US" altLang="ko-KR" sz="1100" dirty="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.</a:t>
            </a:r>
          </a:p>
          <a:p>
            <a:pPr marL="177800" indent="-177800">
              <a:lnSpc>
                <a:spcPct val="150000"/>
              </a:lnSpc>
              <a:buFont typeface="+mj-lt"/>
              <a:buAutoNum type="arabicPeriod" startAt="3"/>
            </a:pPr>
            <a:endParaRPr lang="en-US" altLang="ko-KR" sz="1100" dirty="0">
              <a:latin typeface="나눔스퀘어_ac" panose="020B0600000101010101" pitchFamily="50" charset="-127"/>
              <a:ea typeface="나눔스퀘어_ac" panose="020B0600000101010101" pitchFamily="50" charset="-127"/>
            </a:endParaRPr>
          </a:p>
          <a:p>
            <a:pPr marL="177800" indent="-177800">
              <a:lnSpc>
                <a:spcPct val="150000"/>
              </a:lnSpc>
              <a:buFont typeface="+mj-lt"/>
              <a:buAutoNum type="arabicPeriod" startAt="3"/>
            </a:pPr>
            <a:endParaRPr lang="en-US" altLang="ko-KR" sz="1100" dirty="0">
              <a:latin typeface="나눔스퀘어_ac" panose="020B0600000101010101" pitchFamily="50" charset="-127"/>
              <a:ea typeface="나눔스퀘어_ac" panose="020B0600000101010101" pitchFamily="50" charset="-127"/>
            </a:endParaRPr>
          </a:p>
          <a:p>
            <a:pPr marL="177800" indent="-177800">
              <a:lnSpc>
                <a:spcPct val="150000"/>
              </a:lnSpc>
              <a:buFont typeface="+mj-lt"/>
              <a:buAutoNum type="arabicPeriod" startAt="3"/>
            </a:pPr>
            <a:endParaRPr lang="en-US" altLang="ko-KR" sz="1100" dirty="0">
              <a:latin typeface="나눔스퀘어_ac" panose="020B0600000101010101" pitchFamily="50" charset="-127"/>
              <a:ea typeface="나눔스퀘어_ac" panose="020B0600000101010101" pitchFamily="50" charset="-127"/>
            </a:endParaRPr>
          </a:p>
          <a:p>
            <a:pPr marL="177800" indent="-177800">
              <a:lnSpc>
                <a:spcPct val="150000"/>
              </a:lnSpc>
              <a:buFont typeface="+mj-lt"/>
              <a:buAutoNum type="arabicPeriod" startAt="3"/>
            </a:pPr>
            <a:endParaRPr lang="en-US" altLang="ko-KR" sz="1100" dirty="0">
              <a:latin typeface="나눔스퀘어_ac" panose="020B0600000101010101" pitchFamily="50" charset="-127"/>
              <a:ea typeface="나눔스퀘어_ac" panose="020B0600000101010101" pitchFamily="50" charset="-127"/>
            </a:endParaRPr>
          </a:p>
          <a:p>
            <a:pPr marL="177800" indent="-177800">
              <a:lnSpc>
                <a:spcPct val="150000"/>
              </a:lnSpc>
              <a:buFont typeface="+mj-lt"/>
              <a:buAutoNum type="arabicPeriod" startAt="3"/>
            </a:pPr>
            <a:endParaRPr lang="en-US" altLang="ko-KR" sz="1100" dirty="0">
              <a:latin typeface="나눔스퀘어_ac" panose="020B0600000101010101" pitchFamily="50" charset="-127"/>
              <a:ea typeface="나눔스퀘어_ac" panose="020B0600000101010101" pitchFamily="50" charset="-127"/>
            </a:endParaRPr>
          </a:p>
          <a:p>
            <a:pPr marL="177800" indent="-177800">
              <a:lnSpc>
                <a:spcPct val="150000"/>
              </a:lnSpc>
              <a:buFont typeface="+mj-lt"/>
              <a:buAutoNum type="arabicPeriod" startAt="3"/>
            </a:pPr>
            <a:endParaRPr lang="en-US" altLang="ko-KR" sz="1100" dirty="0">
              <a:latin typeface="나눔스퀘어_ac" panose="020B0600000101010101" pitchFamily="50" charset="-127"/>
              <a:ea typeface="나눔스퀘어_ac" panose="020B0600000101010101" pitchFamily="50" charset="-127"/>
            </a:endParaRPr>
          </a:p>
          <a:p>
            <a:pPr marL="177800" indent="-177800">
              <a:lnSpc>
                <a:spcPct val="150000"/>
              </a:lnSpc>
              <a:buFont typeface="+mj-lt"/>
              <a:buAutoNum type="arabicPeriod" startAt="3"/>
            </a:pPr>
            <a:endParaRPr lang="en-US" altLang="ko-KR" sz="1100" dirty="0">
              <a:latin typeface="나눔스퀘어_ac" panose="020B0600000101010101" pitchFamily="50" charset="-127"/>
              <a:ea typeface="나눔스퀘어_ac" panose="020B0600000101010101" pitchFamily="50" charset="-127"/>
            </a:endParaRPr>
          </a:p>
          <a:p>
            <a:pPr marL="177800" indent="-177800">
              <a:lnSpc>
                <a:spcPct val="150000"/>
              </a:lnSpc>
              <a:buFont typeface="+mj-lt"/>
              <a:buAutoNum type="arabicPeriod" startAt="3"/>
            </a:pPr>
            <a:endParaRPr lang="en-US" altLang="ko-KR" sz="1100" dirty="0">
              <a:latin typeface="나눔스퀘어_ac" panose="020B0600000101010101" pitchFamily="50" charset="-127"/>
              <a:ea typeface="나눔스퀘어_ac" panose="020B0600000101010101" pitchFamily="50" charset="-127"/>
            </a:endParaRPr>
          </a:p>
          <a:p>
            <a:pPr marL="177800" indent="-177800">
              <a:lnSpc>
                <a:spcPct val="150000"/>
              </a:lnSpc>
              <a:buFont typeface="+mj-lt"/>
              <a:buAutoNum type="arabicPeriod" startAt="3"/>
            </a:pPr>
            <a:endParaRPr lang="en-US" altLang="ko-KR" sz="1100" dirty="0">
              <a:latin typeface="나눔스퀘어_ac" panose="020B0600000101010101" pitchFamily="50" charset="-127"/>
              <a:ea typeface="나눔스퀘어_ac" panose="020B0600000101010101" pitchFamily="50" charset="-127"/>
            </a:endParaRPr>
          </a:p>
          <a:p>
            <a:pPr marL="177800" indent="-177800">
              <a:lnSpc>
                <a:spcPct val="150000"/>
              </a:lnSpc>
              <a:buFont typeface="+mj-lt"/>
              <a:buAutoNum type="arabicPeriod" startAt="3"/>
            </a:pPr>
            <a:endParaRPr lang="en-US" altLang="ko-KR" sz="1100" dirty="0">
              <a:latin typeface="나눔스퀘어_ac" panose="020B0600000101010101" pitchFamily="50" charset="-127"/>
              <a:ea typeface="나눔스퀘어_ac" panose="020B0600000101010101" pitchFamily="50" charset="-127"/>
            </a:endParaRPr>
          </a:p>
          <a:p>
            <a:pPr marL="177800" indent="-177800">
              <a:lnSpc>
                <a:spcPct val="150000"/>
              </a:lnSpc>
              <a:buFont typeface="+mj-lt"/>
              <a:buAutoNum type="arabicPeriod" startAt="3"/>
            </a:pPr>
            <a:endParaRPr lang="en-US" altLang="ko-KR" sz="1100" dirty="0">
              <a:latin typeface="나눔스퀘어_ac" panose="020B0600000101010101" pitchFamily="50" charset="-127"/>
              <a:ea typeface="나눔스퀘어_ac" panose="020B0600000101010101" pitchFamily="50" charset="-127"/>
            </a:endParaRPr>
          </a:p>
          <a:p>
            <a:pPr marL="177800" indent="-177800">
              <a:lnSpc>
                <a:spcPct val="150000"/>
              </a:lnSpc>
              <a:buFont typeface="+mj-lt"/>
              <a:buAutoNum type="arabicPeriod" startAt="3"/>
            </a:pPr>
            <a:endParaRPr lang="en-US" altLang="ko-KR" sz="1100" dirty="0">
              <a:latin typeface="나눔스퀘어_ac" panose="020B0600000101010101" pitchFamily="50" charset="-127"/>
              <a:ea typeface="나눔스퀘어_ac" panose="020B0600000101010101" pitchFamily="50" charset="-127"/>
            </a:endParaRPr>
          </a:p>
          <a:p>
            <a:pPr marL="177800" indent="-177800">
              <a:lnSpc>
                <a:spcPct val="150000"/>
              </a:lnSpc>
              <a:buFont typeface="+mj-lt"/>
              <a:buAutoNum type="arabicPeriod" startAt="3"/>
            </a:pPr>
            <a:endParaRPr lang="en-US" altLang="ko-KR" sz="1100" dirty="0">
              <a:latin typeface="나눔스퀘어_ac" panose="020B0600000101010101" pitchFamily="50" charset="-127"/>
              <a:ea typeface="나눔스퀘어_ac" panose="020B0600000101010101" pitchFamily="50" charset="-127"/>
            </a:endParaRPr>
          </a:p>
          <a:p>
            <a:pPr marL="177800" indent="-177800">
              <a:lnSpc>
                <a:spcPct val="150000"/>
              </a:lnSpc>
              <a:buFont typeface="+mj-lt"/>
              <a:buAutoNum type="arabicPeriod" startAt="3"/>
            </a:pPr>
            <a:r>
              <a:rPr lang="ko-KR" altLang="en-US" sz="1100" dirty="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비밀번호 변경 후 </a:t>
            </a:r>
            <a:r>
              <a:rPr lang="ko-KR" altLang="en-US" sz="1100" dirty="0" err="1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재로그인</a:t>
            </a:r>
            <a:r>
              <a:rPr lang="en-US" altLang="ko-KR" sz="1100" dirty="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(</a:t>
            </a:r>
            <a:r>
              <a:rPr lang="ko-KR" altLang="en-US" sz="1100" dirty="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통합정보시스템 페이지로 이동</a:t>
            </a:r>
            <a:r>
              <a:rPr lang="en-US" altLang="ko-KR" sz="1100" dirty="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)</a:t>
            </a:r>
          </a:p>
        </p:txBody>
      </p:sp>
      <p:cxnSp>
        <p:nvCxnSpPr>
          <p:cNvPr id="44" name="직선 연결선 43"/>
          <p:cNvCxnSpPr/>
          <p:nvPr/>
        </p:nvCxnSpPr>
        <p:spPr>
          <a:xfrm flipH="1">
            <a:off x="1683452" y="3690516"/>
            <a:ext cx="3753364" cy="0"/>
          </a:xfrm>
          <a:prstGeom prst="line">
            <a:avLst/>
          </a:prstGeom>
          <a:ln w="2222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직선 연결선 44"/>
          <p:cNvCxnSpPr/>
          <p:nvPr/>
        </p:nvCxnSpPr>
        <p:spPr>
          <a:xfrm flipV="1">
            <a:off x="5436815" y="3185904"/>
            <a:ext cx="1" cy="504612"/>
          </a:xfrm>
          <a:prstGeom prst="line">
            <a:avLst/>
          </a:prstGeom>
          <a:ln w="2222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직선 화살표 연결선 49"/>
          <p:cNvCxnSpPr/>
          <p:nvPr/>
        </p:nvCxnSpPr>
        <p:spPr>
          <a:xfrm>
            <a:off x="1683452" y="3690516"/>
            <a:ext cx="0" cy="501198"/>
          </a:xfrm>
          <a:prstGeom prst="straightConnector1">
            <a:avLst/>
          </a:prstGeom>
          <a:ln w="2222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1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7409" y="6832919"/>
            <a:ext cx="4753570" cy="24338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2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26015" y="8587060"/>
            <a:ext cx="3776861" cy="10909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3" name="TextBox 52">
            <a:extLst>
              <a:ext uri="{FF2B5EF4-FFF2-40B4-BE49-F238E27FC236}">
                <a16:creationId xmlns:a16="http://schemas.microsoft.com/office/drawing/2014/main" id="{0A9F8B20-055F-A581-45D3-79ED1AFDA88F}"/>
              </a:ext>
            </a:extLst>
          </p:cNvPr>
          <p:cNvSpPr txBox="1"/>
          <p:nvPr/>
        </p:nvSpPr>
        <p:spPr>
          <a:xfrm>
            <a:off x="387409" y="7024370"/>
            <a:ext cx="386644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600" b="1" dirty="0">
                <a:solidFill>
                  <a:srgbClr val="FF0000"/>
                </a:solidFill>
              </a:rPr>
              <a:t>③</a:t>
            </a:r>
          </a:p>
        </p:txBody>
      </p:sp>
      <p:sp>
        <p:nvSpPr>
          <p:cNvPr id="54" name="TextBox 53">
            <a:extLst>
              <a:ext uri="{FF2B5EF4-FFF2-40B4-BE49-F238E27FC236}">
                <a16:creationId xmlns:a16="http://schemas.microsoft.com/office/drawing/2014/main" id="{0A9F8B20-055F-A581-45D3-79ED1AFDA88F}"/>
              </a:ext>
            </a:extLst>
          </p:cNvPr>
          <p:cNvSpPr txBox="1"/>
          <p:nvPr/>
        </p:nvSpPr>
        <p:spPr>
          <a:xfrm>
            <a:off x="5076775" y="8608546"/>
            <a:ext cx="386644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600" b="1" dirty="0">
                <a:solidFill>
                  <a:srgbClr val="FF0000"/>
                </a:solidFill>
              </a:rPr>
              <a:t>④</a:t>
            </a:r>
          </a:p>
        </p:txBody>
      </p:sp>
      <p:sp>
        <p:nvSpPr>
          <p:cNvPr id="56" name="직사각형 55"/>
          <p:cNvSpPr/>
          <p:nvPr/>
        </p:nvSpPr>
        <p:spPr>
          <a:xfrm>
            <a:off x="396255" y="307531"/>
            <a:ext cx="4203395" cy="4770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kumimoji="0" lang="en-US" altLang="ko-KR" sz="2500" b="1" dirty="0">
                <a:solidFill>
                  <a:srgbClr val="006C7F"/>
                </a:solidFill>
                <a:latin typeface="맑은 고딕" pitchFamily="50" charset="-127"/>
                <a:ea typeface="맑은 고딕" pitchFamily="50" charset="-127"/>
              </a:rPr>
              <a:t>1-2. </a:t>
            </a:r>
            <a:r>
              <a:rPr kumimoji="0" lang="ko-KR" altLang="en-US" sz="2500" b="1" dirty="0">
                <a:solidFill>
                  <a:srgbClr val="006C7F"/>
                </a:solidFill>
                <a:latin typeface="맑은 고딕" pitchFamily="50" charset="-127"/>
                <a:ea typeface="맑은 고딕" pitchFamily="50" charset="-127"/>
              </a:rPr>
              <a:t>학생역량시스템 로그인</a:t>
            </a:r>
          </a:p>
        </p:txBody>
      </p:sp>
    </p:spTree>
    <p:extLst>
      <p:ext uri="{BB962C8B-B14F-4D97-AF65-F5344CB8AC3E}">
        <p14:creationId xmlns:p14="http://schemas.microsoft.com/office/powerpoint/2010/main" val="342197979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>
            <a:extLst>
              <a:ext uri="{FF2B5EF4-FFF2-40B4-BE49-F238E27FC236}">
                <a16:creationId xmlns:a16="http://schemas.microsoft.com/office/drawing/2014/main" id="{3FDA8388-B4E7-A0F7-EBBE-DF706F0F52A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2631" y="1314252"/>
            <a:ext cx="7056000" cy="4578321"/>
          </a:xfrm>
          <a:prstGeom prst="rect">
            <a:avLst/>
          </a:prstGeom>
          <a:ln>
            <a:solidFill>
              <a:srgbClr val="BAC0C7"/>
            </a:solidFill>
          </a:ln>
        </p:spPr>
      </p:pic>
      <p:sp>
        <p:nvSpPr>
          <p:cNvPr id="2" name="직사각형 1"/>
          <p:cNvSpPr/>
          <p:nvPr/>
        </p:nvSpPr>
        <p:spPr>
          <a:xfrm>
            <a:off x="396255" y="307531"/>
            <a:ext cx="4523995" cy="4770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kumimoji="0" lang="en-US" altLang="ko-KR" sz="2500" b="1" dirty="0">
                <a:solidFill>
                  <a:srgbClr val="006C7F"/>
                </a:solidFill>
                <a:latin typeface="맑은 고딕" pitchFamily="50" charset="-127"/>
                <a:ea typeface="맑은 고딕" pitchFamily="50" charset="-127"/>
              </a:rPr>
              <a:t>1-3. </a:t>
            </a:r>
            <a:r>
              <a:rPr kumimoji="0" lang="ko-KR" altLang="en-US" sz="2500" b="1" dirty="0">
                <a:solidFill>
                  <a:srgbClr val="006C7F"/>
                </a:solidFill>
                <a:latin typeface="맑은 고딕" pitchFamily="50" charset="-127"/>
                <a:ea typeface="맑은 고딕" pitchFamily="50" charset="-127"/>
              </a:rPr>
              <a:t>학생역량시스템 기본구성</a:t>
            </a:r>
          </a:p>
        </p:txBody>
      </p:sp>
      <p:sp>
        <p:nvSpPr>
          <p:cNvPr id="19" name="슬라이드 번호 개체 틀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DEADD5F-6084-4CD1-90B0-8AFF43920B63}" type="slidenum">
              <a:rPr lang="ko-KR" altLang="en-US" smtClean="0"/>
              <a:pPr>
                <a:defRPr/>
              </a:pPr>
              <a:t>5</a:t>
            </a:fld>
            <a:endParaRPr lang="ko-KR" altLang="en-US" dirty="0"/>
          </a:p>
        </p:txBody>
      </p:sp>
      <p:sp>
        <p:nvSpPr>
          <p:cNvPr id="8" name="직사각형 7">
            <a:extLst>
              <a:ext uri="{FF2B5EF4-FFF2-40B4-BE49-F238E27FC236}">
                <a16:creationId xmlns:a16="http://schemas.microsoft.com/office/drawing/2014/main" id="{15E6D5BD-1C60-A21D-855D-095C16A87780}"/>
              </a:ext>
            </a:extLst>
          </p:cNvPr>
          <p:cNvSpPr/>
          <p:nvPr/>
        </p:nvSpPr>
        <p:spPr>
          <a:xfrm>
            <a:off x="1404367" y="1818308"/>
            <a:ext cx="1613153" cy="1767841"/>
          </a:xfrm>
          <a:prstGeom prst="rect">
            <a:avLst/>
          </a:prstGeom>
          <a:noFill/>
          <a:ln w="12700">
            <a:solidFill>
              <a:srgbClr val="FF000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5" name="직사각형 14">
            <a:extLst>
              <a:ext uri="{FF2B5EF4-FFF2-40B4-BE49-F238E27FC236}">
                <a16:creationId xmlns:a16="http://schemas.microsoft.com/office/drawing/2014/main" id="{561DE203-08A2-3035-8DE9-5269815633A5}"/>
              </a:ext>
            </a:extLst>
          </p:cNvPr>
          <p:cNvSpPr/>
          <p:nvPr/>
        </p:nvSpPr>
        <p:spPr>
          <a:xfrm>
            <a:off x="3088387" y="1818308"/>
            <a:ext cx="2474213" cy="3676001"/>
          </a:xfrm>
          <a:prstGeom prst="rect">
            <a:avLst/>
          </a:prstGeom>
          <a:noFill/>
          <a:ln w="12700">
            <a:solidFill>
              <a:srgbClr val="FF000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6" name="직사각형 15">
            <a:extLst>
              <a:ext uri="{FF2B5EF4-FFF2-40B4-BE49-F238E27FC236}">
                <a16:creationId xmlns:a16="http://schemas.microsoft.com/office/drawing/2014/main" id="{45914B3C-4F38-628E-47A4-6CC91BFEEADA}"/>
              </a:ext>
            </a:extLst>
          </p:cNvPr>
          <p:cNvSpPr/>
          <p:nvPr/>
        </p:nvSpPr>
        <p:spPr>
          <a:xfrm>
            <a:off x="5633468" y="1818308"/>
            <a:ext cx="1601008" cy="3676001"/>
          </a:xfrm>
          <a:prstGeom prst="rect">
            <a:avLst/>
          </a:prstGeom>
          <a:noFill/>
          <a:ln w="12700">
            <a:solidFill>
              <a:srgbClr val="FF000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8" name="직사각형 17">
            <a:extLst>
              <a:ext uri="{FF2B5EF4-FFF2-40B4-BE49-F238E27FC236}">
                <a16:creationId xmlns:a16="http://schemas.microsoft.com/office/drawing/2014/main" id="{E73AC205-C5EB-61C6-7987-BB11B5724C56}"/>
              </a:ext>
            </a:extLst>
          </p:cNvPr>
          <p:cNvSpPr/>
          <p:nvPr/>
        </p:nvSpPr>
        <p:spPr>
          <a:xfrm>
            <a:off x="1404367" y="3868088"/>
            <a:ext cx="1613153" cy="1626221"/>
          </a:xfrm>
          <a:prstGeom prst="rect">
            <a:avLst/>
          </a:prstGeom>
          <a:noFill/>
          <a:ln w="12700">
            <a:solidFill>
              <a:srgbClr val="FF000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9ECD7FA4-18CF-8935-773C-E32437708297}"/>
              </a:ext>
            </a:extLst>
          </p:cNvPr>
          <p:cNvSpPr txBox="1"/>
          <p:nvPr/>
        </p:nvSpPr>
        <p:spPr>
          <a:xfrm>
            <a:off x="1404367" y="3309104"/>
            <a:ext cx="32252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100" b="1" dirty="0">
                <a:solidFill>
                  <a:srgbClr val="FF0000"/>
                </a:solidFill>
                <a:latin typeface="+mn-lt"/>
              </a:rPr>
              <a:t>①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F459B6E3-FD6F-7913-FFF9-27299FA2EFFD}"/>
              </a:ext>
            </a:extLst>
          </p:cNvPr>
          <p:cNvSpPr txBox="1"/>
          <p:nvPr/>
        </p:nvSpPr>
        <p:spPr>
          <a:xfrm>
            <a:off x="3080767" y="3309104"/>
            <a:ext cx="32252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100" b="1" dirty="0">
                <a:solidFill>
                  <a:srgbClr val="FF0000"/>
                </a:solidFill>
                <a:latin typeface="+mn-lt"/>
              </a:rPr>
              <a:t>②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55180051-3AF5-FEDD-CF5B-53F8AB1D24DB}"/>
              </a:ext>
            </a:extLst>
          </p:cNvPr>
          <p:cNvSpPr txBox="1"/>
          <p:nvPr/>
        </p:nvSpPr>
        <p:spPr>
          <a:xfrm>
            <a:off x="5633467" y="3288483"/>
            <a:ext cx="32252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100" b="1" dirty="0">
                <a:solidFill>
                  <a:srgbClr val="FF0000"/>
                </a:solidFill>
                <a:latin typeface="+mn-lt"/>
              </a:rPr>
              <a:t>③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29A20DA8-DC13-45F3-CC30-9621345836DA}"/>
              </a:ext>
            </a:extLst>
          </p:cNvPr>
          <p:cNvSpPr txBox="1"/>
          <p:nvPr/>
        </p:nvSpPr>
        <p:spPr>
          <a:xfrm>
            <a:off x="1404367" y="5206277"/>
            <a:ext cx="32252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100" b="1" dirty="0">
                <a:solidFill>
                  <a:srgbClr val="FF0000"/>
                </a:solidFill>
                <a:latin typeface="+mn-lt"/>
              </a:rPr>
              <a:t>④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3BDF3717-5408-DD2E-AA84-FF4B063AA0D6}"/>
              </a:ext>
            </a:extLst>
          </p:cNvPr>
          <p:cNvSpPr txBox="1"/>
          <p:nvPr/>
        </p:nvSpPr>
        <p:spPr>
          <a:xfrm>
            <a:off x="166514" y="6144980"/>
            <a:ext cx="5514651" cy="237007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28600" indent="-228600">
              <a:lnSpc>
                <a:spcPts val="2000"/>
              </a:lnSpc>
            </a:pPr>
            <a:r>
              <a:rPr lang="en-US" altLang="ko-KR" sz="1400" b="1" dirty="0">
                <a:latin typeface="+mj-ea"/>
                <a:ea typeface="+mj-ea"/>
              </a:rPr>
              <a:t>1. </a:t>
            </a:r>
            <a:r>
              <a:rPr lang="ko-KR" altLang="en-US" sz="1400" b="1" dirty="0">
                <a:latin typeface="+mj-ea"/>
                <a:ea typeface="+mj-ea"/>
              </a:rPr>
              <a:t>기본 영역 설명</a:t>
            </a:r>
            <a:endParaRPr lang="en-US" altLang="ko-KR" sz="1600" b="1" dirty="0">
              <a:latin typeface="+mj-ea"/>
              <a:ea typeface="+mj-ea"/>
            </a:endParaRPr>
          </a:p>
          <a:p>
            <a:pPr marL="396875" lvl="1" indent="-211138">
              <a:lnSpc>
                <a:spcPts val="2000"/>
              </a:lnSpc>
              <a:buFont typeface="+mj-ea"/>
              <a:buAutoNum type="circleNumDbPlain"/>
            </a:pPr>
            <a:r>
              <a:rPr lang="ko-KR" altLang="en-US" sz="1200" dirty="0">
                <a:latin typeface="+mj-ea"/>
                <a:ea typeface="+mj-ea"/>
              </a:rPr>
              <a:t>로그인한 사용자의 기본 정보가 조회됩니다</a:t>
            </a:r>
            <a:r>
              <a:rPr lang="en-US" altLang="ko-KR" sz="1200" dirty="0">
                <a:latin typeface="+mj-ea"/>
                <a:ea typeface="+mj-ea"/>
              </a:rPr>
              <a:t>.</a:t>
            </a:r>
          </a:p>
          <a:p>
            <a:pPr marL="396875" lvl="1" indent="-211138">
              <a:lnSpc>
                <a:spcPts val="2000"/>
              </a:lnSpc>
              <a:buFont typeface="+mj-ea"/>
              <a:buAutoNum type="circleNumDbPlain"/>
            </a:pPr>
            <a:r>
              <a:rPr lang="ko-KR" altLang="en-US" sz="1200" dirty="0">
                <a:latin typeface="+mj-ea"/>
                <a:ea typeface="+mj-ea"/>
              </a:rPr>
              <a:t>학교 홈페이지에 등록된 </a:t>
            </a:r>
            <a:r>
              <a:rPr lang="en-US" altLang="ko-KR" sz="1200" dirty="0">
                <a:latin typeface="+mj-ea"/>
                <a:ea typeface="+mj-ea"/>
              </a:rPr>
              <a:t>“</a:t>
            </a:r>
            <a:r>
              <a:rPr lang="ko-KR" altLang="en-US" sz="1200" dirty="0">
                <a:latin typeface="+mj-ea"/>
                <a:ea typeface="+mj-ea"/>
              </a:rPr>
              <a:t>공지사항</a:t>
            </a:r>
            <a:r>
              <a:rPr lang="en-US" altLang="ko-KR" sz="1200" dirty="0">
                <a:latin typeface="+mj-ea"/>
                <a:ea typeface="+mj-ea"/>
              </a:rPr>
              <a:t>”</a:t>
            </a:r>
            <a:r>
              <a:rPr lang="ko-KR" altLang="en-US" sz="1200" dirty="0">
                <a:latin typeface="+mj-ea"/>
                <a:ea typeface="+mj-ea"/>
              </a:rPr>
              <a:t>이 조회됩니다</a:t>
            </a:r>
            <a:r>
              <a:rPr lang="en-US" altLang="ko-KR" sz="1200" dirty="0">
                <a:latin typeface="+mj-ea"/>
                <a:ea typeface="+mj-ea"/>
              </a:rPr>
              <a:t>.</a:t>
            </a:r>
          </a:p>
          <a:p>
            <a:pPr marL="396875" lvl="1" indent="-211138">
              <a:lnSpc>
                <a:spcPts val="2000"/>
              </a:lnSpc>
              <a:buFont typeface="+mj-ea"/>
              <a:buAutoNum type="circleNumDbPlain"/>
            </a:pPr>
            <a:r>
              <a:rPr lang="ko-KR" altLang="en-US" sz="1200" dirty="0">
                <a:latin typeface="+mj-ea"/>
                <a:ea typeface="+mj-ea"/>
              </a:rPr>
              <a:t>학교 홈페이지에 등록된 </a:t>
            </a:r>
            <a:r>
              <a:rPr lang="en-US" altLang="ko-KR" sz="1200" dirty="0">
                <a:latin typeface="+mj-ea"/>
                <a:ea typeface="+mj-ea"/>
              </a:rPr>
              <a:t>“</a:t>
            </a:r>
            <a:r>
              <a:rPr lang="ko-KR" altLang="en-US" sz="1200" dirty="0">
                <a:latin typeface="+mj-ea"/>
                <a:ea typeface="+mj-ea"/>
              </a:rPr>
              <a:t>학사일정</a:t>
            </a:r>
            <a:r>
              <a:rPr lang="en-US" altLang="ko-KR" sz="1200" dirty="0">
                <a:latin typeface="+mj-ea"/>
                <a:ea typeface="+mj-ea"/>
              </a:rPr>
              <a:t>“</a:t>
            </a:r>
            <a:r>
              <a:rPr lang="ko-KR" altLang="en-US" sz="1200" dirty="0">
                <a:latin typeface="+mj-ea"/>
                <a:ea typeface="+mj-ea"/>
              </a:rPr>
              <a:t>이 조회됩니다</a:t>
            </a:r>
            <a:r>
              <a:rPr lang="en-US" altLang="ko-KR" sz="1200" dirty="0">
                <a:latin typeface="+mj-ea"/>
                <a:ea typeface="+mj-ea"/>
              </a:rPr>
              <a:t>.</a:t>
            </a:r>
            <a:br>
              <a:rPr lang="en-US" altLang="ko-KR" sz="1200" dirty="0">
                <a:latin typeface="+mj-ea"/>
                <a:ea typeface="+mj-ea"/>
              </a:rPr>
            </a:br>
            <a:r>
              <a:rPr lang="en-US" altLang="ko-KR" sz="1200" dirty="0">
                <a:latin typeface="+mj-ea"/>
                <a:ea typeface="+mj-ea"/>
              </a:rPr>
              <a:t>- </a:t>
            </a:r>
            <a:r>
              <a:rPr lang="ko-KR" altLang="en-US" sz="1200" dirty="0">
                <a:latin typeface="+mj-ea"/>
                <a:ea typeface="+mj-ea"/>
              </a:rPr>
              <a:t>기본적으로 현재 월이 표기되며</a:t>
            </a:r>
            <a:r>
              <a:rPr lang="en-US" altLang="ko-KR" sz="1200" dirty="0">
                <a:latin typeface="+mj-ea"/>
                <a:ea typeface="+mj-ea"/>
              </a:rPr>
              <a:t>, </a:t>
            </a:r>
            <a:r>
              <a:rPr lang="ko-KR" altLang="en-US" sz="1200" dirty="0">
                <a:latin typeface="+mj-ea"/>
                <a:ea typeface="+mj-ea"/>
              </a:rPr>
              <a:t>월을 변경하여 조회하실 수 있습니다</a:t>
            </a:r>
            <a:r>
              <a:rPr lang="en-US" altLang="ko-KR" sz="1200" dirty="0">
                <a:latin typeface="+mj-ea"/>
                <a:ea typeface="+mj-ea"/>
              </a:rPr>
              <a:t>.</a:t>
            </a:r>
          </a:p>
          <a:p>
            <a:pPr marL="396875" lvl="1" indent="-211138">
              <a:lnSpc>
                <a:spcPts val="2000"/>
              </a:lnSpc>
              <a:buFont typeface="+mj-ea"/>
              <a:buAutoNum type="circleNumDbPlain"/>
            </a:pPr>
            <a:r>
              <a:rPr lang="ko-KR" altLang="en-US" sz="1200" dirty="0">
                <a:latin typeface="+mj-ea"/>
                <a:ea typeface="+mj-ea"/>
              </a:rPr>
              <a:t>바로가기 링크가 제공됩니다</a:t>
            </a:r>
            <a:r>
              <a:rPr lang="en-US" altLang="ko-KR" sz="1200" dirty="0">
                <a:latin typeface="+mj-ea"/>
                <a:ea typeface="+mj-ea"/>
              </a:rPr>
              <a:t>.</a:t>
            </a:r>
          </a:p>
          <a:p>
            <a:pPr marL="396875" lvl="1" indent="-211138">
              <a:lnSpc>
                <a:spcPts val="2000"/>
              </a:lnSpc>
              <a:buFont typeface="+mj-ea"/>
              <a:buAutoNum type="circleNumDbPlain"/>
            </a:pPr>
            <a:endParaRPr lang="en-US" altLang="ko-KR" sz="1200" dirty="0">
              <a:latin typeface="+mj-ea"/>
              <a:ea typeface="+mj-ea"/>
            </a:endParaRPr>
          </a:p>
          <a:p>
            <a:pPr marL="228600" indent="-228600">
              <a:lnSpc>
                <a:spcPts val="2000"/>
              </a:lnSpc>
            </a:pPr>
            <a:r>
              <a:rPr lang="en-US" altLang="ko-KR" sz="1400" b="1" dirty="0">
                <a:latin typeface="+mj-ea"/>
                <a:ea typeface="+mj-ea"/>
              </a:rPr>
              <a:t>2. </a:t>
            </a:r>
            <a:r>
              <a:rPr lang="ko-KR" altLang="en-US" sz="1400" b="1" dirty="0">
                <a:latin typeface="+mj-ea"/>
                <a:ea typeface="+mj-ea"/>
              </a:rPr>
              <a:t>메뉴</a:t>
            </a:r>
            <a:endParaRPr lang="en-US" altLang="ko-KR" sz="1600" b="1" dirty="0">
              <a:latin typeface="+mj-ea"/>
              <a:ea typeface="+mj-ea"/>
            </a:endParaRPr>
          </a:p>
          <a:p>
            <a:pPr marL="396875" lvl="1" indent="-211138">
              <a:lnSpc>
                <a:spcPts val="2000"/>
              </a:lnSpc>
              <a:buFont typeface="+mj-ea"/>
              <a:buAutoNum type="circleNumDbPlain"/>
            </a:pPr>
            <a:r>
              <a:rPr lang="ko-KR" altLang="en-US" sz="1200" dirty="0">
                <a:latin typeface="+mj-ea"/>
                <a:ea typeface="+mj-ea"/>
              </a:rPr>
              <a:t>로그인한 사용자의 권한에 따라 좌측의 메뉴가 조회됩니다</a:t>
            </a:r>
            <a:r>
              <a:rPr lang="en-US" altLang="ko-KR" sz="1200" dirty="0">
                <a:latin typeface="+mj-ea"/>
                <a:ea typeface="+mj-ea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15310030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그림 10">
            <a:extLst>
              <a:ext uri="{FF2B5EF4-FFF2-40B4-BE49-F238E27FC236}">
                <a16:creationId xmlns:a16="http://schemas.microsoft.com/office/drawing/2014/main" id="{830CEBD0-7BB6-0787-5923-E448B7006A5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2631" y="1314252"/>
            <a:ext cx="7056000" cy="4873208"/>
          </a:xfrm>
          <a:prstGeom prst="rect">
            <a:avLst/>
          </a:prstGeom>
          <a:ln>
            <a:solidFill>
              <a:srgbClr val="BAC0C7"/>
            </a:solidFill>
          </a:ln>
        </p:spPr>
      </p:pic>
      <p:sp>
        <p:nvSpPr>
          <p:cNvPr id="2" name="직사각형 1"/>
          <p:cNvSpPr/>
          <p:nvPr/>
        </p:nvSpPr>
        <p:spPr>
          <a:xfrm>
            <a:off x="396255" y="307531"/>
            <a:ext cx="2600392" cy="4770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kumimoji="0" lang="en-US" altLang="ko-KR" sz="2500" b="1" dirty="0">
                <a:solidFill>
                  <a:srgbClr val="006C7F"/>
                </a:solidFill>
                <a:latin typeface="맑은 고딕" pitchFamily="50" charset="-127"/>
                <a:ea typeface="맑은 고딕" pitchFamily="50" charset="-127"/>
              </a:rPr>
              <a:t>2-1. </a:t>
            </a:r>
            <a:r>
              <a:rPr kumimoji="0" lang="ko-KR" altLang="en-US" sz="2500" b="1" dirty="0">
                <a:solidFill>
                  <a:srgbClr val="006C7F"/>
                </a:solidFill>
                <a:latin typeface="맑은 고딕" pitchFamily="50" charset="-127"/>
                <a:ea typeface="맑은 고딕" pitchFamily="50" charset="-127"/>
              </a:rPr>
              <a:t>학적부 조회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66514" y="6505139"/>
            <a:ext cx="7290778" cy="237007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28600" indent="-228600">
              <a:lnSpc>
                <a:spcPts val="2000"/>
              </a:lnSpc>
            </a:pPr>
            <a:r>
              <a:rPr lang="en-US" altLang="ko-KR" sz="1400" b="1" dirty="0">
                <a:latin typeface="+mn-ea"/>
                <a:ea typeface="+mn-ea"/>
              </a:rPr>
              <a:t>1. </a:t>
            </a:r>
            <a:r>
              <a:rPr lang="ko-KR" altLang="en-US" sz="1400" b="1" dirty="0">
                <a:latin typeface="+mn-ea"/>
                <a:ea typeface="+mn-ea"/>
              </a:rPr>
              <a:t>화면용도</a:t>
            </a:r>
            <a:endParaRPr lang="en-US" altLang="ko-KR" sz="1400" b="1" dirty="0">
              <a:latin typeface="+mn-ea"/>
              <a:ea typeface="+mn-ea"/>
            </a:endParaRPr>
          </a:p>
          <a:p>
            <a:pPr marL="228600" indent="-228600">
              <a:lnSpc>
                <a:spcPts val="2000"/>
              </a:lnSpc>
            </a:pPr>
            <a:r>
              <a:rPr lang="ko-KR" altLang="en-US" sz="1200" dirty="0">
                <a:latin typeface="+mn-ea"/>
                <a:ea typeface="+mn-ea"/>
              </a:rPr>
              <a:t>   </a:t>
            </a:r>
            <a:r>
              <a:rPr lang="en-US" altLang="ko-KR" sz="1200" dirty="0">
                <a:latin typeface="+mn-ea"/>
                <a:ea typeface="+mn-ea"/>
              </a:rPr>
              <a:t>- </a:t>
            </a:r>
            <a:r>
              <a:rPr lang="ko-KR" altLang="en-US" sz="1200" dirty="0">
                <a:latin typeface="+mn-ea"/>
                <a:ea typeface="+mn-ea"/>
              </a:rPr>
              <a:t>각 학생의 학적정보를 조회하는 화면입니다</a:t>
            </a:r>
            <a:r>
              <a:rPr lang="en-US" altLang="ko-KR" sz="1200" dirty="0">
                <a:latin typeface="+mn-ea"/>
                <a:ea typeface="+mn-ea"/>
              </a:rPr>
              <a:t>. </a:t>
            </a:r>
          </a:p>
          <a:p>
            <a:pPr marL="228600" indent="-228600">
              <a:lnSpc>
                <a:spcPts val="2000"/>
              </a:lnSpc>
            </a:pPr>
            <a:endParaRPr lang="en-US" altLang="ko-KR" sz="1200" dirty="0">
              <a:latin typeface="+mn-ea"/>
              <a:ea typeface="+mn-ea"/>
            </a:endParaRPr>
          </a:p>
          <a:p>
            <a:pPr marL="228600" indent="-228600">
              <a:lnSpc>
                <a:spcPts val="2000"/>
              </a:lnSpc>
            </a:pPr>
            <a:r>
              <a:rPr lang="en-US" altLang="ko-KR" sz="1400" b="1" dirty="0">
                <a:latin typeface="+mn-ea"/>
                <a:ea typeface="+mn-ea"/>
              </a:rPr>
              <a:t>2. </a:t>
            </a:r>
            <a:r>
              <a:rPr lang="ko-KR" altLang="en-US" sz="1400" b="1" dirty="0">
                <a:latin typeface="+mn-ea"/>
                <a:ea typeface="+mn-ea"/>
              </a:rPr>
              <a:t>화면 사용법</a:t>
            </a:r>
            <a:r>
              <a:rPr lang="en-US" altLang="ko-KR" sz="1400" b="1" dirty="0">
                <a:latin typeface="+mn-ea"/>
                <a:ea typeface="+mn-ea"/>
              </a:rPr>
              <a:t> </a:t>
            </a:r>
          </a:p>
          <a:p>
            <a:pPr marL="228600" indent="-228600">
              <a:lnSpc>
                <a:spcPts val="2000"/>
              </a:lnSpc>
              <a:buFont typeface="+mj-ea"/>
              <a:buAutoNum type="circleNumDbPlain"/>
            </a:pPr>
            <a:r>
              <a:rPr lang="ko-KR" altLang="en-US" sz="1200" dirty="0">
                <a:latin typeface="+mn-ea"/>
                <a:ea typeface="+mn-ea"/>
              </a:rPr>
              <a:t>왼쪽의 </a:t>
            </a:r>
            <a:r>
              <a:rPr lang="ko-KR" altLang="en-US" sz="1200" dirty="0" err="1">
                <a:latin typeface="+mn-ea"/>
                <a:ea typeface="+mn-ea"/>
              </a:rPr>
              <a:t>업무메뉴리스트에서</a:t>
            </a:r>
            <a:r>
              <a:rPr lang="ko-KR" altLang="en-US" sz="1200" dirty="0">
                <a:latin typeface="+mn-ea"/>
                <a:ea typeface="+mn-ea"/>
              </a:rPr>
              <a:t> </a:t>
            </a:r>
            <a:r>
              <a:rPr lang="en-US" altLang="ko-KR" sz="1200" dirty="0">
                <a:latin typeface="+mn-ea"/>
                <a:ea typeface="+mn-ea"/>
              </a:rPr>
              <a:t>[</a:t>
            </a:r>
            <a:r>
              <a:rPr lang="ko-KR" altLang="en-US" sz="1200" dirty="0">
                <a:latin typeface="+mn-ea"/>
                <a:ea typeface="+mn-ea"/>
              </a:rPr>
              <a:t>학적정보</a:t>
            </a:r>
            <a:r>
              <a:rPr lang="en-US" altLang="ko-KR" sz="1200" dirty="0">
                <a:latin typeface="+mn-ea"/>
                <a:ea typeface="+mn-ea"/>
              </a:rPr>
              <a:t>] – [</a:t>
            </a:r>
            <a:r>
              <a:rPr lang="ko-KR" altLang="en-US" sz="1200" dirty="0">
                <a:latin typeface="+mn-ea"/>
                <a:ea typeface="+mn-ea"/>
              </a:rPr>
              <a:t>학적부조회</a:t>
            </a:r>
            <a:r>
              <a:rPr lang="en-US" altLang="ko-KR" sz="1200" dirty="0">
                <a:latin typeface="+mn-ea"/>
                <a:ea typeface="+mn-ea"/>
              </a:rPr>
              <a:t>] </a:t>
            </a:r>
            <a:r>
              <a:rPr lang="ko-KR" altLang="en-US" sz="1200" dirty="0">
                <a:latin typeface="+mn-ea"/>
                <a:ea typeface="+mn-ea"/>
              </a:rPr>
              <a:t>메뉴를 선택합니다</a:t>
            </a:r>
            <a:r>
              <a:rPr lang="en-US" altLang="ko-KR" sz="1200" dirty="0">
                <a:latin typeface="+mn-ea"/>
                <a:ea typeface="+mn-ea"/>
              </a:rPr>
              <a:t>.</a:t>
            </a:r>
          </a:p>
          <a:p>
            <a:pPr marL="228600" indent="-228600">
              <a:lnSpc>
                <a:spcPts val="2000"/>
              </a:lnSpc>
              <a:buFont typeface="+mj-ea"/>
              <a:buAutoNum type="circleNumDbPlain"/>
            </a:pPr>
            <a:r>
              <a:rPr lang="ko-KR" altLang="en-US" sz="1200" dirty="0">
                <a:latin typeface="+mn-ea"/>
                <a:ea typeface="+mn-ea"/>
              </a:rPr>
              <a:t>하단의 각 정보 탭에서 각 정보를 조회할 수 있습니다</a:t>
            </a:r>
            <a:r>
              <a:rPr lang="en-US" altLang="ko-KR" sz="1200" dirty="0">
                <a:latin typeface="+mn-ea"/>
                <a:ea typeface="+mn-ea"/>
              </a:rPr>
              <a:t>.</a:t>
            </a:r>
          </a:p>
          <a:p>
            <a:pPr marL="228600" indent="-228600">
              <a:lnSpc>
                <a:spcPts val="2000"/>
              </a:lnSpc>
              <a:buFont typeface="+mj-ea"/>
              <a:buAutoNum type="circleNumDbPlain"/>
            </a:pPr>
            <a:r>
              <a:rPr lang="en-US" altLang="ko-KR" sz="1200" dirty="0">
                <a:latin typeface="+mn-ea"/>
                <a:ea typeface="+mn-ea"/>
              </a:rPr>
              <a:t>[</a:t>
            </a:r>
            <a:r>
              <a:rPr lang="ko-KR" altLang="en-US" sz="1200" dirty="0">
                <a:latin typeface="+mn-ea"/>
                <a:ea typeface="+mn-ea"/>
              </a:rPr>
              <a:t>신상</a:t>
            </a:r>
            <a:r>
              <a:rPr lang="en-US" altLang="ko-KR" sz="1200" dirty="0">
                <a:latin typeface="+mn-ea"/>
                <a:ea typeface="+mn-ea"/>
              </a:rPr>
              <a:t>] </a:t>
            </a:r>
            <a:r>
              <a:rPr lang="ko-KR" altLang="en-US" sz="1200" dirty="0">
                <a:latin typeface="+mn-ea"/>
                <a:ea typeface="+mn-ea"/>
              </a:rPr>
              <a:t>탭에서는 연락처 및 주소정보를 수정하여 </a:t>
            </a:r>
            <a:r>
              <a:rPr lang="en-US" altLang="ko-KR" sz="1200" dirty="0">
                <a:latin typeface="+mn-ea"/>
                <a:ea typeface="+mn-ea"/>
              </a:rPr>
              <a:t>[</a:t>
            </a:r>
            <a:r>
              <a:rPr lang="ko-KR" altLang="en-US" sz="1200" dirty="0">
                <a:latin typeface="+mn-ea"/>
                <a:ea typeface="+mn-ea"/>
              </a:rPr>
              <a:t>저장</a:t>
            </a:r>
            <a:r>
              <a:rPr lang="en-US" altLang="ko-KR" sz="1200" dirty="0">
                <a:latin typeface="+mn-ea"/>
                <a:ea typeface="+mn-ea"/>
              </a:rPr>
              <a:t>] </a:t>
            </a:r>
            <a:r>
              <a:rPr lang="ko-KR" altLang="en-US" sz="1200" dirty="0">
                <a:latin typeface="+mn-ea"/>
                <a:ea typeface="+mn-ea"/>
              </a:rPr>
              <a:t>버튼을 클릭하여 자료를 수정할 수 있습니다</a:t>
            </a:r>
            <a:r>
              <a:rPr lang="en-US" altLang="ko-KR" sz="1200" dirty="0">
                <a:latin typeface="+mn-ea"/>
                <a:ea typeface="+mn-ea"/>
              </a:rPr>
              <a:t>.</a:t>
            </a:r>
          </a:p>
          <a:p>
            <a:pPr marL="228600" indent="-228600">
              <a:lnSpc>
                <a:spcPts val="2000"/>
              </a:lnSpc>
              <a:buFont typeface="+mj-ea"/>
              <a:buAutoNum type="circleNumDbPlain"/>
            </a:pP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[</a:t>
            </a:r>
            <a:r>
              <a:rPr lang="ko-KR" altLang="en-US" sz="1200" dirty="0">
                <a:latin typeface="+mn-lt"/>
                <a:ea typeface="맑은 고딕" panose="020B0503020000020004" pitchFamily="50" charset="-127"/>
              </a:rPr>
              <a:t>변경이력</a:t>
            </a: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] </a:t>
            </a:r>
            <a:r>
              <a:rPr lang="ko-KR" altLang="en-US" sz="1200" dirty="0">
                <a:latin typeface="+mn-lt"/>
                <a:ea typeface="맑은 고딕" panose="020B0503020000020004" pitchFamily="50" charset="-127"/>
              </a:rPr>
              <a:t>버튼을 클릭하여 주소를 변경했던 이력을 확인 하실 수 있습니다</a:t>
            </a: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. </a:t>
            </a:r>
          </a:p>
          <a:p>
            <a:pPr marL="228600" indent="-228600">
              <a:lnSpc>
                <a:spcPts val="2000"/>
              </a:lnSpc>
              <a:buFont typeface="+mj-ea"/>
              <a:buAutoNum type="circleNumDbPlain"/>
            </a:pP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[</a:t>
            </a:r>
            <a:r>
              <a:rPr lang="ko-KR" altLang="en-US" sz="1200" dirty="0">
                <a:latin typeface="+mn-lt"/>
                <a:ea typeface="맑은 고딕" panose="020B0503020000020004" pitchFamily="50" charset="-127"/>
              </a:rPr>
              <a:t>가족</a:t>
            </a: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] </a:t>
            </a:r>
            <a:r>
              <a:rPr lang="ko-KR" altLang="en-US" sz="1200" dirty="0">
                <a:latin typeface="+mn-lt"/>
                <a:ea typeface="맑은 고딕" panose="020B0503020000020004" pitchFamily="50" charset="-127"/>
              </a:rPr>
              <a:t>탭에서는 가족 구성원들을 추가 및 수정 할 수 있습니다</a:t>
            </a: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.</a:t>
            </a:r>
          </a:p>
        </p:txBody>
      </p:sp>
      <p:sp>
        <p:nvSpPr>
          <p:cNvPr id="19" name="슬라이드 번호 개체 틀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DEADD5F-6084-4CD1-90B0-8AFF43920B63}" type="slidenum">
              <a:rPr lang="ko-KR" altLang="en-US" smtClean="0"/>
              <a:pPr>
                <a:defRPr/>
              </a:pPr>
              <a:t>6</a:t>
            </a:fld>
            <a:endParaRPr lang="ko-KR" alt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CC82A8E-712B-07B6-BB0A-7E20F76C611C}"/>
              </a:ext>
            </a:extLst>
          </p:cNvPr>
          <p:cNvSpPr txBox="1"/>
          <p:nvPr/>
        </p:nvSpPr>
        <p:spPr>
          <a:xfrm>
            <a:off x="6696089" y="2963062"/>
            <a:ext cx="33855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200" b="1" dirty="0">
                <a:solidFill>
                  <a:srgbClr val="FF0000"/>
                </a:solidFill>
                <a:latin typeface="+mn-ea"/>
                <a:ea typeface="+mn-ea"/>
              </a:rPr>
              <a:t>②</a:t>
            </a:r>
          </a:p>
        </p:txBody>
      </p:sp>
      <p:sp>
        <p:nvSpPr>
          <p:cNvPr id="8" name="직사각형 7">
            <a:extLst>
              <a:ext uri="{FF2B5EF4-FFF2-40B4-BE49-F238E27FC236}">
                <a16:creationId xmlns:a16="http://schemas.microsoft.com/office/drawing/2014/main" id="{B41AF9CE-E48E-9C5E-3075-A264B8DE9962}"/>
              </a:ext>
            </a:extLst>
          </p:cNvPr>
          <p:cNvSpPr/>
          <p:nvPr/>
        </p:nvSpPr>
        <p:spPr>
          <a:xfrm>
            <a:off x="6814778" y="3223290"/>
            <a:ext cx="409221" cy="186568"/>
          </a:xfrm>
          <a:prstGeom prst="rect">
            <a:avLst/>
          </a:prstGeom>
          <a:noFill/>
          <a:ln w="12700">
            <a:solidFill>
              <a:srgbClr val="FF000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C1934579-E2D6-EBA5-C8D8-4A4F59703AAA}"/>
              </a:ext>
            </a:extLst>
          </p:cNvPr>
          <p:cNvSpPr txBox="1"/>
          <p:nvPr/>
        </p:nvSpPr>
        <p:spPr>
          <a:xfrm>
            <a:off x="6755082" y="1569339"/>
            <a:ext cx="33855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200" b="1" dirty="0">
                <a:solidFill>
                  <a:srgbClr val="FF0000"/>
                </a:solidFill>
                <a:latin typeface="+mn-ea"/>
                <a:ea typeface="+mn-ea"/>
              </a:rPr>
              <a:t>①</a:t>
            </a:r>
          </a:p>
        </p:txBody>
      </p:sp>
      <p:sp>
        <p:nvSpPr>
          <p:cNvPr id="16" name="직사각형 15">
            <a:extLst>
              <a:ext uri="{FF2B5EF4-FFF2-40B4-BE49-F238E27FC236}">
                <a16:creationId xmlns:a16="http://schemas.microsoft.com/office/drawing/2014/main" id="{8B33BFAA-6889-8AC6-5104-50EA125DB2CA}"/>
              </a:ext>
            </a:extLst>
          </p:cNvPr>
          <p:cNvSpPr/>
          <p:nvPr/>
        </p:nvSpPr>
        <p:spPr>
          <a:xfrm>
            <a:off x="6873771" y="1829567"/>
            <a:ext cx="409221" cy="186568"/>
          </a:xfrm>
          <a:prstGeom prst="rect">
            <a:avLst/>
          </a:prstGeom>
          <a:noFill/>
          <a:ln w="12700">
            <a:solidFill>
              <a:srgbClr val="FF000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74858355-9694-7B78-C25F-0FC0CAA2C26F}"/>
              </a:ext>
            </a:extLst>
          </p:cNvPr>
          <p:cNvSpPr txBox="1"/>
          <p:nvPr/>
        </p:nvSpPr>
        <p:spPr>
          <a:xfrm>
            <a:off x="2087218" y="5020462"/>
            <a:ext cx="33855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200" b="1" dirty="0">
                <a:solidFill>
                  <a:srgbClr val="FF0000"/>
                </a:solidFill>
                <a:latin typeface="+mn-ea"/>
                <a:ea typeface="+mn-ea"/>
              </a:rPr>
              <a:t>③</a:t>
            </a:r>
          </a:p>
        </p:txBody>
      </p:sp>
      <p:sp>
        <p:nvSpPr>
          <p:cNvPr id="20" name="직사각형 19">
            <a:extLst>
              <a:ext uri="{FF2B5EF4-FFF2-40B4-BE49-F238E27FC236}">
                <a16:creationId xmlns:a16="http://schemas.microsoft.com/office/drawing/2014/main" id="{15D71493-44AA-08C5-0932-EF046244D639}"/>
              </a:ext>
            </a:extLst>
          </p:cNvPr>
          <p:cNvSpPr/>
          <p:nvPr/>
        </p:nvSpPr>
        <p:spPr>
          <a:xfrm>
            <a:off x="2205907" y="5280690"/>
            <a:ext cx="529919" cy="186568"/>
          </a:xfrm>
          <a:prstGeom prst="rect">
            <a:avLst/>
          </a:prstGeom>
          <a:noFill/>
          <a:ln w="12700">
            <a:solidFill>
              <a:srgbClr val="FF000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0026180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그림 7">
            <a:extLst>
              <a:ext uri="{FF2B5EF4-FFF2-40B4-BE49-F238E27FC236}">
                <a16:creationId xmlns:a16="http://schemas.microsoft.com/office/drawing/2014/main" id="{AD3FDEF4-3829-E7EE-E378-8D1F2D86419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2631" y="1314252"/>
            <a:ext cx="7056000" cy="4873208"/>
          </a:xfrm>
          <a:prstGeom prst="rect">
            <a:avLst/>
          </a:prstGeom>
          <a:ln>
            <a:solidFill>
              <a:srgbClr val="BAC0C7"/>
            </a:solidFill>
          </a:ln>
        </p:spPr>
      </p:pic>
      <p:sp>
        <p:nvSpPr>
          <p:cNvPr id="2" name="직사각형 1"/>
          <p:cNvSpPr/>
          <p:nvPr/>
        </p:nvSpPr>
        <p:spPr>
          <a:xfrm>
            <a:off x="396255" y="307531"/>
            <a:ext cx="2167581" cy="4770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kumimoji="0" lang="en-US" altLang="ko-KR" sz="2500" b="1" dirty="0">
                <a:solidFill>
                  <a:srgbClr val="006C7F"/>
                </a:solidFill>
                <a:latin typeface="맑은 고딕" pitchFamily="50" charset="-127"/>
                <a:ea typeface="맑은 고딕" pitchFamily="50" charset="-127"/>
              </a:rPr>
              <a:t>2-2. </a:t>
            </a:r>
            <a:r>
              <a:rPr kumimoji="0" lang="ko-KR" altLang="en-US" sz="2500" b="1" dirty="0">
                <a:solidFill>
                  <a:srgbClr val="006C7F"/>
                </a:solidFill>
                <a:latin typeface="맑은 고딕" pitchFamily="50" charset="-127"/>
                <a:ea typeface="맑은 고딕" pitchFamily="50" charset="-127"/>
              </a:rPr>
              <a:t>휴학신청</a:t>
            </a:r>
          </a:p>
        </p:txBody>
      </p:sp>
      <p:sp>
        <p:nvSpPr>
          <p:cNvPr id="19" name="슬라이드 번호 개체 틀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DEADD5F-6084-4CD1-90B0-8AFF43920B63}" type="slidenum">
              <a:rPr lang="ko-KR" altLang="en-US" smtClean="0"/>
              <a:pPr>
                <a:defRPr/>
              </a:pPr>
              <a:t>7</a:t>
            </a:fld>
            <a:endParaRPr lang="ko-KR" alt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2C145C6-D795-E8F3-E84C-6845135CED37}"/>
              </a:ext>
            </a:extLst>
          </p:cNvPr>
          <p:cNvSpPr txBox="1"/>
          <p:nvPr/>
        </p:nvSpPr>
        <p:spPr>
          <a:xfrm>
            <a:off x="166514" y="6282804"/>
            <a:ext cx="6401111" cy="390895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28600" indent="-228600">
              <a:lnSpc>
                <a:spcPts val="2000"/>
              </a:lnSpc>
            </a:pPr>
            <a:r>
              <a:rPr lang="en-US" altLang="ko-KR" sz="1400" b="1" dirty="0">
                <a:latin typeface="+mn-ea"/>
                <a:ea typeface="+mn-ea"/>
              </a:rPr>
              <a:t>1. </a:t>
            </a:r>
            <a:r>
              <a:rPr lang="ko-KR" altLang="en-US" sz="1400" b="1" dirty="0">
                <a:latin typeface="+mn-ea"/>
                <a:ea typeface="+mn-ea"/>
              </a:rPr>
              <a:t>화면용도</a:t>
            </a:r>
            <a:endParaRPr lang="en-US" altLang="ko-KR" sz="1400" b="1" dirty="0">
              <a:latin typeface="+mn-ea"/>
              <a:ea typeface="+mn-ea"/>
            </a:endParaRPr>
          </a:p>
          <a:p>
            <a:pPr marL="228600" indent="-228600">
              <a:lnSpc>
                <a:spcPts val="2000"/>
              </a:lnSpc>
            </a:pPr>
            <a:r>
              <a:rPr lang="ko-KR" altLang="en-US" sz="1200" dirty="0">
                <a:latin typeface="+mn-ea"/>
                <a:ea typeface="+mn-ea"/>
              </a:rPr>
              <a:t>   </a:t>
            </a:r>
            <a:r>
              <a:rPr lang="en-US" altLang="ko-KR" sz="1200" dirty="0">
                <a:latin typeface="+mn-ea"/>
                <a:ea typeface="+mn-ea"/>
              </a:rPr>
              <a:t>- </a:t>
            </a:r>
            <a:r>
              <a:rPr lang="ko-KR" altLang="en-US" sz="1200" dirty="0">
                <a:latin typeface="+mn-ea"/>
                <a:ea typeface="+mn-ea"/>
              </a:rPr>
              <a:t>학생의 휴학을 신청하는 화면입니다</a:t>
            </a:r>
            <a:r>
              <a:rPr lang="en-US" altLang="ko-KR" sz="1200" dirty="0">
                <a:latin typeface="+mn-ea"/>
                <a:ea typeface="+mn-ea"/>
              </a:rPr>
              <a:t>. </a:t>
            </a:r>
          </a:p>
          <a:p>
            <a:pPr marL="228600" indent="-228600">
              <a:lnSpc>
                <a:spcPts val="2000"/>
              </a:lnSpc>
            </a:pPr>
            <a:r>
              <a:rPr lang="en-US" altLang="ko-KR" sz="1200" dirty="0">
                <a:latin typeface="+mn-ea"/>
                <a:ea typeface="+mn-ea"/>
              </a:rPr>
              <a:t>   </a:t>
            </a:r>
          </a:p>
          <a:p>
            <a:pPr marL="228600" indent="-228600">
              <a:lnSpc>
                <a:spcPts val="2000"/>
              </a:lnSpc>
            </a:pPr>
            <a:r>
              <a:rPr lang="en-US" altLang="ko-KR" sz="1400" b="1" dirty="0">
                <a:latin typeface="+mn-ea"/>
                <a:ea typeface="+mn-ea"/>
              </a:rPr>
              <a:t>2. </a:t>
            </a:r>
            <a:r>
              <a:rPr lang="ko-KR" altLang="en-US" sz="1400" b="1" dirty="0">
                <a:latin typeface="+mn-ea"/>
                <a:ea typeface="+mn-ea"/>
              </a:rPr>
              <a:t>화면 사용법</a:t>
            </a:r>
            <a:r>
              <a:rPr lang="en-US" altLang="ko-KR" sz="1400" b="1" dirty="0">
                <a:latin typeface="+mn-ea"/>
                <a:ea typeface="+mn-ea"/>
              </a:rPr>
              <a:t> </a:t>
            </a:r>
          </a:p>
          <a:p>
            <a:pPr marL="228600" indent="-228600">
              <a:lnSpc>
                <a:spcPts val="2000"/>
              </a:lnSpc>
              <a:buFont typeface="+mj-ea"/>
              <a:buAutoNum type="circleNumDbPlain"/>
            </a:pPr>
            <a:r>
              <a:rPr lang="ko-KR" altLang="en-US" sz="1200" dirty="0">
                <a:latin typeface="+mn-ea"/>
                <a:ea typeface="+mn-ea"/>
              </a:rPr>
              <a:t>왼쪽의 </a:t>
            </a:r>
            <a:r>
              <a:rPr lang="ko-KR" altLang="en-US" sz="1200" dirty="0" err="1">
                <a:latin typeface="+mn-ea"/>
                <a:ea typeface="+mn-ea"/>
              </a:rPr>
              <a:t>업무메뉴리스트에서</a:t>
            </a:r>
            <a:r>
              <a:rPr lang="ko-KR" altLang="en-US" sz="1200" dirty="0">
                <a:latin typeface="+mn-ea"/>
                <a:ea typeface="+mn-ea"/>
              </a:rPr>
              <a:t> </a:t>
            </a:r>
            <a:r>
              <a:rPr lang="en-US" altLang="ko-KR" sz="1200" dirty="0">
                <a:latin typeface="+mn-ea"/>
                <a:ea typeface="+mn-ea"/>
              </a:rPr>
              <a:t>[</a:t>
            </a:r>
            <a:r>
              <a:rPr lang="ko-KR" altLang="en-US" sz="1200" dirty="0">
                <a:latin typeface="+mn-ea"/>
                <a:ea typeface="+mn-ea"/>
              </a:rPr>
              <a:t>학적정보</a:t>
            </a:r>
            <a:r>
              <a:rPr lang="en-US" altLang="ko-KR" sz="1200" dirty="0">
                <a:latin typeface="+mn-ea"/>
                <a:ea typeface="+mn-ea"/>
              </a:rPr>
              <a:t>] – [</a:t>
            </a:r>
            <a:r>
              <a:rPr lang="ko-KR" altLang="en-US" sz="1200" dirty="0">
                <a:latin typeface="+mn-ea"/>
                <a:ea typeface="+mn-ea"/>
              </a:rPr>
              <a:t>휴학신청</a:t>
            </a:r>
            <a:r>
              <a:rPr lang="en-US" altLang="ko-KR" sz="1200" dirty="0">
                <a:latin typeface="+mn-ea"/>
                <a:ea typeface="+mn-ea"/>
              </a:rPr>
              <a:t>] </a:t>
            </a:r>
            <a:r>
              <a:rPr lang="ko-KR" altLang="en-US" sz="1200" dirty="0">
                <a:latin typeface="+mn-ea"/>
                <a:ea typeface="+mn-ea"/>
              </a:rPr>
              <a:t>메뉴를 선택합니다</a:t>
            </a:r>
            <a:r>
              <a:rPr lang="en-US" altLang="ko-KR" sz="1200" dirty="0">
                <a:latin typeface="+mn-ea"/>
                <a:ea typeface="+mn-ea"/>
              </a:rPr>
              <a:t>.</a:t>
            </a:r>
          </a:p>
          <a:p>
            <a:pPr marL="228600" indent="-228600">
              <a:lnSpc>
                <a:spcPts val="2000"/>
              </a:lnSpc>
              <a:buFont typeface="+mj-ea"/>
              <a:buAutoNum type="circleNumDbPlain"/>
            </a:pPr>
            <a:r>
              <a:rPr lang="ko-KR" altLang="en-US" sz="1200" dirty="0">
                <a:latin typeface="+mn-ea"/>
                <a:ea typeface="+mn-ea"/>
              </a:rPr>
              <a:t>왼쪽의 신청리스트에서 입학 이후 휴학 신청했던 리스트를 확인할 수 있습니다</a:t>
            </a:r>
            <a:r>
              <a:rPr lang="en-US" altLang="ko-KR" sz="1200" dirty="0">
                <a:latin typeface="+mn-ea"/>
                <a:ea typeface="+mn-ea"/>
              </a:rPr>
              <a:t>.</a:t>
            </a:r>
          </a:p>
          <a:p>
            <a:pPr marL="228600" indent="-228600">
              <a:lnSpc>
                <a:spcPts val="2000"/>
              </a:lnSpc>
              <a:buFont typeface="+mj-ea"/>
              <a:buAutoNum type="circleNumDbPlain"/>
            </a:pPr>
            <a:r>
              <a:rPr lang="ko-KR" altLang="en-US" sz="1200" dirty="0">
                <a:latin typeface="+mn-ea"/>
                <a:ea typeface="+mn-ea"/>
              </a:rPr>
              <a:t>휴학 신청을 할 경우 </a:t>
            </a:r>
            <a:r>
              <a:rPr lang="en-US" altLang="ko-KR" sz="1200" dirty="0">
                <a:latin typeface="+mn-ea"/>
                <a:ea typeface="+mn-ea"/>
              </a:rPr>
              <a:t>[</a:t>
            </a:r>
            <a:r>
              <a:rPr lang="ko-KR" altLang="en-US" sz="1200" dirty="0">
                <a:latin typeface="+mn-ea"/>
                <a:ea typeface="+mn-ea"/>
              </a:rPr>
              <a:t>신청</a:t>
            </a:r>
            <a:r>
              <a:rPr lang="en-US" altLang="ko-KR" sz="1200" dirty="0">
                <a:latin typeface="+mn-ea"/>
                <a:ea typeface="+mn-ea"/>
              </a:rPr>
              <a:t>] </a:t>
            </a:r>
            <a:r>
              <a:rPr lang="ko-KR" altLang="en-US" sz="1200" dirty="0">
                <a:latin typeface="+mn-ea"/>
                <a:ea typeface="+mn-ea"/>
              </a:rPr>
              <a:t>버튼을 클릭하여 새로운 행을 추가합니다</a:t>
            </a:r>
            <a:r>
              <a:rPr lang="en-US" altLang="ko-KR" sz="1200" dirty="0">
                <a:latin typeface="+mn-ea"/>
                <a:ea typeface="+mn-ea"/>
              </a:rPr>
              <a:t>.</a:t>
            </a:r>
          </a:p>
          <a:p>
            <a:pPr marL="228600" indent="-228600">
              <a:lnSpc>
                <a:spcPts val="2000"/>
              </a:lnSpc>
              <a:buFont typeface="+mj-ea"/>
              <a:buAutoNum type="circleNumDbPlain"/>
            </a:pPr>
            <a:r>
              <a:rPr lang="ko-KR" altLang="en-US" sz="1200" dirty="0">
                <a:latin typeface="+mn-ea"/>
                <a:ea typeface="+mn-ea"/>
              </a:rPr>
              <a:t>오른쪽 </a:t>
            </a:r>
            <a:r>
              <a:rPr lang="en-US" altLang="ko-KR" sz="1200" dirty="0">
                <a:latin typeface="+mn-ea"/>
                <a:ea typeface="+mn-ea"/>
              </a:rPr>
              <a:t>[</a:t>
            </a:r>
            <a:r>
              <a:rPr lang="ko-KR" altLang="en-US" sz="1200" dirty="0">
                <a:latin typeface="+mn-ea"/>
                <a:ea typeface="+mn-ea"/>
              </a:rPr>
              <a:t>휴학신청정보</a:t>
            </a:r>
            <a:r>
              <a:rPr lang="en-US" altLang="ko-KR" sz="1200" dirty="0">
                <a:latin typeface="+mn-ea"/>
                <a:ea typeface="+mn-ea"/>
              </a:rPr>
              <a:t>] </a:t>
            </a:r>
            <a:r>
              <a:rPr lang="ko-KR" altLang="en-US" sz="1200" dirty="0">
                <a:latin typeface="+mn-ea"/>
                <a:ea typeface="+mn-ea"/>
              </a:rPr>
              <a:t>내역에 휴학과 관련된 정보를 입력합니다</a:t>
            </a:r>
            <a:r>
              <a:rPr lang="en-US" altLang="ko-KR" sz="1200" dirty="0">
                <a:latin typeface="+mn-ea"/>
                <a:ea typeface="+mn-ea"/>
              </a:rPr>
              <a:t>.</a:t>
            </a:r>
            <a:br>
              <a:rPr lang="en-US" altLang="ko-KR" sz="1200" dirty="0">
                <a:latin typeface="+mn-ea"/>
                <a:ea typeface="+mn-ea"/>
              </a:rPr>
            </a:br>
            <a:r>
              <a:rPr lang="en-US" altLang="ko-KR" sz="1200" dirty="0">
                <a:latin typeface="+mn-ea"/>
                <a:ea typeface="+mn-ea"/>
              </a:rPr>
              <a:t>- [2. </a:t>
            </a:r>
            <a:r>
              <a:rPr lang="ko-KR" altLang="en-US" sz="1200" dirty="0">
                <a:latin typeface="+mn-ea"/>
                <a:ea typeface="+mn-ea"/>
              </a:rPr>
              <a:t>입대정보</a:t>
            </a:r>
            <a:r>
              <a:rPr lang="en-US" altLang="ko-KR" sz="1200" dirty="0">
                <a:latin typeface="+mn-ea"/>
                <a:ea typeface="+mn-ea"/>
              </a:rPr>
              <a:t>]</a:t>
            </a:r>
            <a:r>
              <a:rPr lang="ko-KR" altLang="en-US" sz="1200" dirty="0">
                <a:latin typeface="+mn-ea"/>
                <a:ea typeface="+mn-ea"/>
              </a:rPr>
              <a:t>는 선택한 변동사유가 군 관련 휴학일 경우에만 필수입력 되도록 합니다</a:t>
            </a:r>
            <a:r>
              <a:rPr lang="en-US" altLang="ko-KR" sz="1200" dirty="0">
                <a:latin typeface="+mn-ea"/>
                <a:ea typeface="+mn-ea"/>
              </a:rPr>
              <a:t>.</a:t>
            </a:r>
            <a:br>
              <a:rPr lang="en-US" altLang="ko-KR" sz="1200" dirty="0">
                <a:latin typeface="+mn-ea"/>
                <a:ea typeface="+mn-ea"/>
              </a:rPr>
            </a:br>
            <a:r>
              <a:rPr lang="en-US" altLang="ko-KR" sz="1200" dirty="0">
                <a:latin typeface="+mn-ea"/>
                <a:ea typeface="+mn-ea"/>
              </a:rPr>
              <a:t>- [4. </a:t>
            </a:r>
            <a:r>
              <a:rPr lang="ko-KR" altLang="en-US" sz="1200" dirty="0">
                <a:latin typeface="+mn-ea"/>
                <a:ea typeface="+mn-ea"/>
              </a:rPr>
              <a:t>계좌정보</a:t>
            </a:r>
            <a:r>
              <a:rPr lang="en-US" altLang="ko-KR" sz="1200" dirty="0">
                <a:latin typeface="+mn-ea"/>
                <a:ea typeface="+mn-ea"/>
              </a:rPr>
              <a:t>]</a:t>
            </a:r>
            <a:r>
              <a:rPr lang="ko-KR" altLang="en-US" sz="1200" dirty="0">
                <a:latin typeface="+mn-ea"/>
                <a:ea typeface="+mn-ea"/>
              </a:rPr>
              <a:t>는 환불할 금액이 있는 경우 자동으로 활성</a:t>
            </a:r>
            <a:r>
              <a:rPr lang="en-US" altLang="ko-KR" sz="1200" dirty="0">
                <a:latin typeface="+mn-ea"/>
                <a:ea typeface="+mn-ea"/>
              </a:rPr>
              <a:t> </a:t>
            </a:r>
            <a:r>
              <a:rPr lang="ko-KR" altLang="en-US" sz="1200" dirty="0">
                <a:latin typeface="+mn-ea"/>
                <a:ea typeface="+mn-ea"/>
              </a:rPr>
              <a:t>및 비활성화 처리됩니다</a:t>
            </a:r>
            <a:r>
              <a:rPr lang="en-US" altLang="ko-KR" sz="1200" dirty="0">
                <a:latin typeface="+mn-ea"/>
                <a:ea typeface="+mn-ea"/>
              </a:rPr>
              <a:t>.</a:t>
            </a:r>
            <a:br>
              <a:rPr lang="en-US" altLang="ko-KR" sz="1200" dirty="0">
                <a:latin typeface="+mn-ea"/>
                <a:ea typeface="+mn-ea"/>
              </a:rPr>
            </a:br>
            <a:r>
              <a:rPr lang="en-US" altLang="ko-KR" sz="1200" dirty="0">
                <a:latin typeface="+mn-ea"/>
                <a:ea typeface="+mn-ea"/>
              </a:rPr>
              <a:t>- </a:t>
            </a:r>
            <a:r>
              <a:rPr lang="ko-KR" altLang="en-US" sz="1200" dirty="0">
                <a:latin typeface="+mn-ea"/>
                <a:ea typeface="+mn-ea"/>
              </a:rPr>
              <a:t>첨부파일을 등록하고자 할 경우 </a:t>
            </a:r>
            <a:r>
              <a:rPr lang="en-US" altLang="ko-KR" sz="1200" dirty="0">
                <a:latin typeface="+mn-ea"/>
                <a:ea typeface="+mn-ea"/>
              </a:rPr>
              <a:t>[</a:t>
            </a:r>
            <a:r>
              <a:rPr lang="ko-KR" altLang="en-US" sz="1200" dirty="0">
                <a:latin typeface="+mn-ea"/>
                <a:ea typeface="+mn-ea"/>
              </a:rPr>
              <a:t>첨부파일</a:t>
            </a:r>
            <a:r>
              <a:rPr lang="en-US" altLang="ko-KR" sz="1200" dirty="0">
                <a:latin typeface="+mn-ea"/>
                <a:ea typeface="+mn-ea"/>
              </a:rPr>
              <a:t>] </a:t>
            </a:r>
            <a:r>
              <a:rPr lang="ko-KR" altLang="en-US" sz="1200" dirty="0">
                <a:latin typeface="+mn-ea"/>
                <a:ea typeface="+mn-ea"/>
              </a:rPr>
              <a:t>버튼을 클릭하여 파일을 선택합니다</a:t>
            </a:r>
            <a:r>
              <a:rPr lang="en-US" altLang="ko-KR" sz="1200" dirty="0">
                <a:latin typeface="+mn-ea"/>
                <a:ea typeface="+mn-ea"/>
              </a:rPr>
              <a:t>.</a:t>
            </a:r>
          </a:p>
          <a:p>
            <a:pPr marL="228600" indent="-228600">
              <a:lnSpc>
                <a:spcPts val="2000"/>
              </a:lnSpc>
              <a:buFont typeface="+mj-ea"/>
              <a:buAutoNum type="circleNumDbPlain"/>
            </a:pPr>
            <a:r>
              <a:rPr lang="en-US" altLang="ko-KR" sz="1200" dirty="0">
                <a:latin typeface="+mn-ea"/>
                <a:ea typeface="+mn-ea"/>
              </a:rPr>
              <a:t>[</a:t>
            </a:r>
            <a:r>
              <a:rPr lang="ko-KR" altLang="en-US" sz="1200" dirty="0">
                <a:latin typeface="+mn-ea"/>
                <a:ea typeface="+mn-ea"/>
              </a:rPr>
              <a:t>저장</a:t>
            </a:r>
            <a:r>
              <a:rPr lang="en-US" altLang="ko-KR" sz="1200" dirty="0">
                <a:latin typeface="+mn-ea"/>
                <a:ea typeface="+mn-ea"/>
              </a:rPr>
              <a:t>] </a:t>
            </a:r>
            <a:r>
              <a:rPr lang="ko-KR" altLang="en-US" sz="1200" dirty="0">
                <a:latin typeface="+mn-ea"/>
                <a:ea typeface="+mn-ea"/>
              </a:rPr>
              <a:t>버튼을</a:t>
            </a:r>
            <a:r>
              <a:rPr lang="en-US" altLang="ko-KR" sz="1200" dirty="0">
                <a:latin typeface="+mn-ea"/>
                <a:ea typeface="+mn-ea"/>
              </a:rPr>
              <a:t> </a:t>
            </a:r>
            <a:r>
              <a:rPr lang="ko-KR" altLang="en-US" sz="1200" dirty="0">
                <a:latin typeface="+mn-ea"/>
                <a:ea typeface="+mn-ea"/>
              </a:rPr>
              <a:t>클릭하여 휴학신청을 저장합니다</a:t>
            </a:r>
            <a:r>
              <a:rPr lang="en-US" altLang="ko-KR" sz="1200" dirty="0">
                <a:latin typeface="+mn-ea"/>
                <a:ea typeface="+mn-ea"/>
              </a:rPr>
              <a:t>.</a:t>
            </a:r>
            <a:br>
              <a:rPr lang="en-US" altLang="ko-KR" sz="1200" dirty="0">
                <a:latin typeface="+mn-ea"/>
                <a:ea typeface="+mn-ea"/>
              </a:rPr>
            </a:br>
            <a:r>
              <a:rPr lang="en-US" altLang="ko-KR" sz="1200" dirty="0">
                <a:latin typeface="+mn-ea"/>
                <a:ea typeface="+mn-ea"/>
              </a:rPr>
              <a:t>- </a:t>
            </a:r>
            <a:r>
              <a:rPr lang="ko-KR" altLang="en-US" sz="1200" dirty="0">
                <a:latin typeface="+mn-ea"/>
                <a:ea typeface="+mn-ea"/>
              </a:rPr>
              <a:t>단</a:t>
            </a:r>
            <a:r>
              <a:rPr lang="en-US" altLang="ko-KR" sz="1200" dirty="0">
                <a:latin typeface="+mn-ea"/>
                <a:ea typeface="+mn-ea"/>
              </a:rPr>
              <a:t>, </a:t>
            </a:r>
            <a:r>
              <a:rPr lang="ko-KR" altLang="en-US" sz="1200" dirty="0" err="1">
                <a:latin typeface="+mn-ea"/>
                <a:ea typeface="+mn-ea"/>
              </a:rPr>
              <a:t>복학예정년도</a:t>
            </a:r>
            <a:r>
              <a:rPr lang="ko-KR" altLang="en-US" sz="1200" dirty="0">
                <a:latin typeface="+mn-ea"/>
                <a:ea typeface="+mn-ea"/>
              </a:rPr>
              <a:t> 학기는 </a:t>
            </a:r>
            <a:r>
              <a:rPr lang="ko-KR" altLang="en-US" sz="1200" dirty="0" err="1">
                <a:latin typeface="+mn-ea"/>
                <a:ea typeface="+mn-ea"/>
              </a:rPr>
              <a:t>처리년도</a:t>
            </a:r>
            <a:r>
              <a:rPr lang="en-US" altLang="ko-KR" sz="1200" dirty="0">
                <a:latin typeface="+mn-ea"/>
                <a:ea typeface="+mn-ea"/>
              </a:rPr>
              <a:t>/</a:t>
            </a:r>
            <a:r>
              <a:rPr lang="ko-KR" altLang="en-US" sz="1200" dirty="0">
                <a:latin typeface="+mn-ea"/>
                <a:ea typeface="+mn-ea"/>
              </a:rPr>
              <a:t>학기 이후의 년도 및 학기로</a:t>
            </a:r>
            <a:r>
              <a:rPr lang="en-US" altLang="ko-KR" sz="1200" dirty="0">
                <a:latin typeface="+mn-ea"/>
                <a:ea typeface="+mn-ea"/>
              </a:rPr>
              <a:t> </a:t>
            </a:r>
            <a:r>
              <a:rPr lang="ko-KR" altLang="en-US" sz="1200" dirty="0">
                <a:latin typeface="+mn-ea"/>
                <a:ea typeface="+mn-ea"/>
              </a:rPr>
              <a:t>입력되어야 합니다</a:t>
            </a:r>
            <a:r>
              <a:rPr lang="en-US" altLang="ko-KR" sz="1200" dirty="0">
                <a:latin typeface="+mn-ea"/>
                <a:ea typeface="+mn-ea"/>
              </a:rPr>
              <a:t>. </a:t>
            </a:r>
          </a:p>
          <a:p>
            <a:pPr marL="228600" indent="-228600">
              <a:lnSpc>
                <a:spcPts val="2000"/>
              </a:lnSpc>
              <a:buFont typeface="+mj-ea"/>
              <a:buAutoNum type="circleNumDbPlain"/>
            </a:pP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[6. </a:t>
            </a:r>
            <a:r>
              <a:rPr lang="ko-KR" altLang="en-US" sz="1200" dirty="0">
                <a:latin typeface="+mn-lt"/>
                <a:ea typeface="맑은 고딕" panose="020B0503020000020004" pitchFamily="50" charset="-127"/>
              </a:rPr>
              <a:t>승인 및 인정</a:t>
            </a: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]</a:t>
            </a:r>
            <a:r>
              <a:rPr lang="ko-KR" altLang="en-US" sz="1200" dirty="0">
                <a:latin typeface="+mn-lt"/>
                <a:ea typeface="맑은 고딕" panose="020B0503020000020004" pitchFamily="50" charset="-127"/>
              </a:rPr>
              <a:t>에서 휴학신청 및 승인정보가 표기됩니다</a:t>
            </a: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.</a:t>
            </a:r>
            <a:br>
              <a:rPr lang="en-US" altLang="ko-KR" sz="1200" dirty="0">
                <a:latin typeface="+mn-lt"/>
                <a:ea typeface="맑은 고딕" panose="020B0503020000020004" pitchFamily="50" charset="-127"/>
              </a:rPr>
            </a:b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- </a:t>
            </a:r>
            <a:r>
              <a:rPr lang="ko-KR" altLang="en-US" sz="1200" dirty="0">
                <a:latin typeface="+mn-lt"/>
                <a:ea typeface="맑은 고딕" panose="020B0503020000020004" pitchFamily="50" charset="-127"/>
              </a:rPr>
              <a:t>정상적으로 휴학처리가 완료되었을 경우 교무 승인여부가 </a:t>
            </a: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v </a:t>
            </a:r>
            <a:r>
              <a:rPr lang="ko-KR" altLang="en-US" sz="1200" dirty="0">
                <a:latin typeface="+mn-lt"/>
                <a:ea typeface="맑은 고딕" panose="020B0503020000020004" pitchFamily="50" charset="-127"/>
              </a:rPr>
              <a:t>표시가 나타납니다</a:t>
            </a: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421710509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슬라이드 번호 개체 틀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DEADD5F-6084-4CD1-90B0-8AFF43920B63}" type="slidenum">
              <a:rPr lang="ko-KR" altLang="en-US" smtClean="0"/>
              <a:pPr>
                <a:defRPr/>
              </a:pPr>
              <a:t>8</a:t>
            </a:fld>
            <a:endParaRPr lang="ko-KR" alt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2C145C6-D795-E8F3-E84C-6845135CED37}"/>
              </a:ext>
            </a:extLst>
          </p:cNvPr>
          <p:cNvSpPr txBox="1"/>
          <p:nvPr/>
        </p:nvSpPr>
        <p:spPr>
          <a:xfrm>
            <a:off x="166514" y="1386260"/>
            <a:ext cx="5243743" cy="83119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28600" indent="-228600">
              <a:lnSpc>
                <a:spcPts val="2000"/>
              </a:lnSpc>
              <a:buFont typeface="+mj-ea"/>
              <a:buAutoNum type="circleNumDbPlain" startAt="7"/>
            </a:pPr>
            <a:r>
              <a:rPr lang="ko-KR" altLang="en-US" sz="1200" dirty="0">
                <a:latin typeface="+mn-lt"/>
                <a:ea typeface="맑은 고딕" panose="020B0503020000020004" pitchFamily="50" charset="-127"/>
              </a:rPr>
              <a:t>신청한 정보를 </a:t>
            </a: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[</a:t>
            </a:r>
            <a:r>
              <a:rPr lang="ko-KR" altLang="en-US" sz="1200" dirty="0">
                <a:latin typeface="+mn-lt"/>
                <a:ea typeface="맑은 고딕" panose="020B0503020000020004" pitchFamily="50" charset="-127"/>
              </a:rPr>
              <a:t>취소</a:t>
            </a: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] </a:t>
            </a:r>
            <a:r>
              <a:rPr lang="ko-KR" altLang="en-US" sz="1200" dirty="0">
                <a:latin typeface="+mn-lt"/>
                <a:ea typeface="맑은 고딕" panose="020B0503020000020004" pitchFamily="50" charset="-127"/>
              </a:rPr>
              <a:t>버튼을 클릭하여 신청을 취소할 수 있습니다</a:t>
            </a: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.</a:t>
            </a:r>
          </a:p>
          <a:p>
            <a:pPr lvl="0">
              <a:lnSpc>
                <a:spcPts val="2000"/>
              </a:lnSpc>
            </a:pP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    - </a:t>
            </a:r>
            <a:r>
              <a:rPr lang="ko-KR" altLang="en-US" sz="1200" dirty="0">
                <a:latin typeface="+mn-lt"/>
                <a:ea typeface="맑은 고딕" panose="020B0503020000020004" pitchFamily="50" charset="-127"/>
              </a:rPr>
              <a:t>단</a:t>
            </a: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, </a:t>
            </a:r>
            <a:r>
              <a:rPr lang="ko-KR" altLang="en-US" sz="1200" dirty="0">
                <a:latin typeface="+mn-lt"/>
                <a:ea typeface="맑은 고딕" panose="020B0503020000020004" pitchFamily="50" charset="-127"/>
              </a:rPr>
              <a:t>이미 교무승인이 완료된 경우에는 취소하실 수 없습니다</a:t>
            </a: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.</a:t>
            </a:r>
            <a:br>
              <a:rPr lang="en-US" altLang="ko-KR" sz="1200" dirty="0">
                <a:latin typeface="+mn-lt"/>
                <a:ea typeface="맑은 고딕" panose="020B0503020000020004" pitchFamily="50" charset="-127"/>
              </a:rPr>
            </a:b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    - </a:t>
            </a:r>
            <a:r>
              <a:rPr lang="ko-KR" altLang="en-US" sz="1200" dirty="0">
                <a:latin typeface="+mn-lt"/>
                <a:ea typeface="맑은 고딕" panose="020B0503020000020004" pitchFamily="50" charset="-127"/>
              </a:rPr>
              <a:t>교무승인 이후 취소하고자 할 경우 담당부서로 문의하시기 바랍니다</a:t>
            </a: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88999010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그림 5">
            <a:extLst>
              <a:ext uri="{FF2B5EF4-FFF2-40B4-BE49-F238E27FC236}">
                <a16:creationId xmlns:a16="http://schemas.microsoft.com/office/drawing/2014/main" id="{2B3358E4-23CD-236F-6A70-30ABAF7A3E1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2631" y="1314252"/>
            <a:ext cx="7056000" cy="4873208"/>
          </a:xfrm>
          <a:prstGeom prst="rect">
            <a:avLst/>
          </a:prstGeom>
          <a:ln>
            <a:solidFill>
              <a:srgbClr val="BAC0C7"/>
            </a:solidFill>
          </a:ln>
        </p:spPr>
      </p:pic>
      <p:sp>
        <p:nvSpPr>
          <p:cNvPr id="2" name="직사각형 1"/>
          <p:cNvSpPr/>
          <p:nvPr/>
        </p:nvSpPr>
        <p:spPr>
          <a:xfrm>
            <a:off x="396255" y="307531"/>
            <a:ext cx="2167581" cy="4770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kumimoji="0" lang="en-US" altLang="ko-KR" sz="2500" b="1" dirty="0">
                <a:solidFill>
                  <a:srgbClr val="006C7F"/>
                </a:solidFill>
                <a:latin typeface="맑은 고딕" pitchFamily="50" charset="-127"/>
                <a:ea typeface="맑은 고딕" pitchFamily="50" charset="-127"/>
              </a:rPr>
              <a:t>2-3. </a:t>
            </a:r>
            <a:r>
              <a:rPr kumimoji="0" lang="ko-KR" altLang="en-US" sz="2500" b="1" dirty="0">
                <a:solidFill>
                  <a:srgbClr val="006C7F"/>
                </a:solidFill>
                <a:latin typeface="맑은 고딕" pitchFamily="50" charset="-127"/>
                <a:ea typeface="맑은 고딕" pitchFamily="50" charset="-127"/>
              </a:rPr>
              <a:t>복학신청</a:t>
            </a:r>
          </a:p>
        </p:txBody>
      </p:sp>
      <p:sp>
        <p:nvSpPr>
          <p:cNvPr id="19" name="슬라이드 번호 개체 틀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DEADD5F-6084-4CD1-90B0-8AFF43920B63}" type="slidenum">
              <a:rPr lang="ko-KR" altLang="en-US" smtClean="0"/>
              <a:pPr>
                <a:defRPr/>
              </a:pPr>
              <a:t>9</a:t>
            </a:fld>
            <a:endParaRPr lang="ko-KR" altLang="en-US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AF2AC1C6-A62A-7EDE-36AA-CF3454667F36}"/>
              </a:ext>
            </a:extLst>
          </p:cNvPr>
          <p:cNvSpPr txBox="1"/>
          <p:nvPr/>
        </p:nvSpPr>
        <p:spPr>
          <a:xfrm>
            <a:off x="166514" y="6282804"/>
            <a:ext cx="6284093" cy="36524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28600" indent="-228600">
              <a:lnSpc>
                <a:spcPts val="2000"/>
              </a:lnSpc>
            </a:pPr>
            <a:r>
              <a:rPr lang="en-US" altLang="ko-KR" sz="1400" b="1" dirty="0">
                <a:latin typeface="+mn-ea"/>
                <a:ea typeface="+mn-ea"/>
              </a:rPr>
              <a:t>1. </a:t>
            </a:r>
            <a:r>
              <a:rPr lang="ko-KR" altLang="en-US" sz="1400" b="1" dirty="0">
                <a:latin typeface="+mn-ea"/>
                <a:ea typeface="+mn-ea"/>
              </a:rPr>
              <a:t>화면용도</a:t>
            </a:r>
            <a:endParaRPr lang="en-US" altLang="ko-KR" sz="1400" b="1" dirty="0">
              <a:latin typeface="+mn-ea"/>
              <a:ea typeface="+mn-ea"/>
            </a:endParaRPr>
          </a:p>
          <a:p>
            <a:pPr marL="228600" indent="-228600">
              <a:lnSpc>
                <a:spcPts val="2000"/>
              </a:lnSpc>
            </a:pPr>
            <a:r>
              <a:rPr lang="ko-KR" altLang="en-US" sz="1200" dirty="0">
                <a:latin typeface="+mn-ea"/>
                <a:ea typeface="+mn-ea"/>
              </a:rPr>
              <a:t>   </a:t>
            </a:r>
            <a:r>
              <a:rPr lang="en-US" altLang="ko-KR" sz="1200" dirty="0">
                <a:latin typeface="+mn-ea"/>
                <a:ea typeface="+mn-ea"/>
              </a:rPr>
              <a:t>- </a:t>
            </a:r>
            <a:r>
              <a:rPr lang="ko-KR" altLang="en-US" sz="1200" dirty="0">
                <a:latin typeface="+mn-ea"/>
                <a:ea typeface="+mn-ea"/>
              </a:rPr>
              <a:t>학생의 복학을 신청하는 화면입니다</a:t>
            </a:r>
            <a:r>
              <a:rPr lang="en-US" altLang="ko-KR" sz="1200" dirty="0">
                <a:latin typeface="+mn-ea"/>
                <a:ea typeface="+mn-ea"/>
              </a:rPr>
              <a:t>.</a:t>
            </a:r>
          </a:p>
          <a:p>
            <a:pPr marL="228600" indent="-228600">
              <a:lnSpc>
                <a:spcPts val="2000"/>
              </a:lnSpc>
            </a:pPr>
            <a:r>
              <a:rPr lang="en-US" altLang="ko-KR" sz="1200" dirty="0">
                <a:latin typeface="+mn-ea"/>
                <a:ea typeface="+mn-ea"/>
              </a:rPr>
              <a:t>   - </a:t>
            </a:r>
            <a:r>
              <a:rPr lang="ko-KR" altLang="en-US" sz="1200" dirty="0">
                <a:latin typeface="+mn-ea"/>
                <a:ea typeface="+mn-ea"/>
              </a:rPr>
              <a:t>본 화면은 휴학생만 사용하실 수 있습니다</a:t>
            </a:r>
            <a:r>
              <a:rPr lang="en-US" altLang="ko-KR" sz="1200" dirty="0">
                <a:latin typeface="+mn-ea"/>
                <a:ea typeface="+mn-ea"/>
              </a:rPr>
              <a:t>.</a:t>
            </a:r>
          </a:p>
          <a:p>
            <a:pPr marL="228600" indent="-228600">
              <a:lnSpc>
                <a:spcPts val="2000"/>
              </a:lnSpc>
            </a:pPr>
            <a:r>
              <a:rPr lang="en-US" altLang="ko-KR" sz="1200" dirty="0">
                <a:latin typeface="+mn-ea"/>
                <a:ea typeface="+mn-ea"/>
              </a:rPr>
              <a:t>   </a:t>
            </a:r>
          </a:p>
          <a:p>
            <a:pPr marL="228600" indent="-228600">
              <a:lnSpc>
                <a:spcPts val="2000"/>
              </a:lnSpc>
            </a:pPr>
            <a:r>
              <a:rPr lang="en-US" altLang="ko-KR" sz="1400" b="1" dirty="0">
                <a:latin typeface="+mn-ea"/>
                <a:ea typeface="+mn-ea"/>
              </a:rPr>
              <a:t>2. </a:t>
            </a:r>
            <a:r>
              <a:rPr lang="ko-KR" altLang="en-US" sz="1400" b="1" dirty="0">
                <a:latin typeface="+mn-ea"/>
                <a:ea typeface="+mn-ea"/>
              </a:rPr>
              <a:t>화면 사용법</a:t>
            </a:r>
            <a:r>
              <a:rPr lang="en-US" altLang="ko-KR" sz="1400" b="1" dirty="0">
                <a:latin typeface="+mn-ea"/>
                <a:ea typeface="+mn-ea"/>
              </a:rPr>
              <a:t> </a:t>
            </a:r>
          </a:p>
          <a:p>
            <a:pPr marL="228600" indent="-228600">
              <a:lnSpc>
                <a:spcPts val="2000"/>
              </a:lnSpc>
              <a:buFont typeface="+mj-ea"/>
              <a:buAutoNum type="circleNumDbPlain"/>
            </a:pPr>
            <a:r>
              <a:rPr lang="ko-KR" altLang="en-US" sz="1200" dirty="0">
                <a:latin typeface="+mn-ea"/>
                <a:ea typeface="+mn-ea"/>
              </a:rPr>
              <a:t>왼쪽의 </a:t>
            </a:r>
            <a:r>
              <a:rPr lang="ko-KR" altLang="en-US" sz="1200" dirty="0" err="1">
                <a:latin typeface="+mn-ea"/>
                <a:ea typeface="+mn-ea"/>
              </a:rPr>
              <a:t>업무메뉴리스트에서</a:t>
            </a:r>
            <a:r>
              <a:rPr lang="ko-KR" altLang="en-US" sz="1200" dirty="0">
                <a:latin typeface="+mn-ea"/>
                <a:ea typeface="+mn-ea"/>
              </a:rPr>
              <a:t> </a:t>
            </a:r>
            <a:r>
              <a:rPr lang="en-US" altLang="ko-KR" sz="1200" dirty="0">
                <a:latin typeface="+mn-ea"/>
                <a:ea typeface="+mn-ea"/>
              </a:rPr>
              <a:t>[</a:t>
            </a:r>
            <a:r>
              <a:rPr lang="ko-KR" altLang="en-US" sz="1200" dirty="0">
                <a:latin typeface="+mn-ea"/>
                <a:ea typeface="+mn-ea"/>
              </a:rPr>
              <a:t>학적정보</a:t>
            </a:r>
            <a:r>
              <a:rPr lang="en-US" altLang="ko-KR" sz="1200" dirty="0">
                <a:latin typeface="+mn-ea"/>
                <a:ea typeface="+mn-ea"/>
              </a:rPr>
              <a:t>] – [</a:t>
            </a:r>
            <a:r>
              <a:rPr lang="ko-KR" altLang="en-US" sz="1200" dirty="0">
                <a:latin typeface="+mn-ea"/>
                <a:ea typeface="+mn-ea"/>
              </a:rPr>
              <a:t>복학신청</a:t>
            </a:r>
            <a:r>
              <a:rPr lang="en-US" altLang="ko-KR" sz="1200" dirty="0">
                <a:latin typeface="+mn-ea"/>
                <a:ea typeface="+mn-ea"/>
              </a:rPr>
              <a:t>] </a:t>
            </a:r>
            <a:r>
              <a:rPr lang="ko-KR" altLang="en-US" sz="1200" dirty="0">
                <a:latin typeface="+mn-ea"/>
                <a:ea typeface="+mn-ea"/>
              </a:rPr>
              <a:t>메뉴를 선택합니다</a:t>
            </a:r>
            <a:r>
              <a:rPr lang="en-US" altLang="ko-KR" sz="1200" dirty="0">
                <a:latin typeface="+mn-ea"/>
                <a:ea typeface="+mn-ea"/>
              </a:rPr>
              <a:t>.</a:t>
            </a:r>
          </a:p>
          <a:p>
            <a:pPr marL="228600" indent="-228600">
              <a:lnSpc>
                <a:spcPts val="2000"/>
              </a:lnSpc>
              <a:buFont typeface="+mj-ea"/>
              <a:buAutoNum type="circleNumDbPlain"/>
            </a:pPr>
            <a:r>
              <a:rPr lang="ko-KR" altLang="en-US" sz="1200" dirty="0">
                <a:latin typeface="+mn-ea"/>
                <a:ea typeface="+mn-ea"/>
              </a:rPr>
              <a:t>왼쪽의 신청리스트에서 입학 이후 복학 신청했던 리스트를 확인할 수 있습니다</a:t>
            </a:r>
            <a:r>
              <a:rPr lang="en-US" altLang="ko-KR" sz="1200" dirty="0">
                <a:latin typeface="+mn-ea"/>
                <a:ea typeface="+mn-ea"/>
              </a:rPr>
              <a:t>.</a:t>
            </a:r>
          </a:p>
          <a:p>
            <a:pPr marL="228600" indent="-228600">
              <a:lnSpc>
                <a:spcPts val="2000"/>
              </a:lnSpc>
              <a:buFont typeface="+mj-ea"/>
              <a:buAutoNum type="circleNumDbPlain"/>
            </a:pPr>
            <a:r>
              <a:rPr lang="ko-KR" altLang="en-US" sz="1200" dirty="0">
                <a:latin typeface="+mn-ea"/>
                <a:ea typeface="+mn-ea"/>
              </a:rPr>
              <a:t>복학 신청을 할 경우 </a:t>
            </a:r>
            <a:r>
              <a:rPr lang="en-US" altLang="ko-KR" sz="1200" dirty="0">
                <a:latin typeface="+mn-ea"/>
                <a:ea typeface="+mn-ea"/>
              </a:rPr>
              <a:t>[</a:t>
            </a:r>
            <a:r>
              <a:rPr lang="ko-KR" altLang="en-US" sz="1200" dirty="0">
                <a:latin typeface="+mn-ea"/>
                <a:ea typeface="+mn-ea"/>
              </a:rPr>
              <a:t>신청</a:t>
            </a:r>
            <a:r>
              <a:rPr lang="en-US" altLang="ko-KR" sz="1200" dirty="0">
                <a:latin typeface="+mn-ea"/>
                <a:ea typeface="+mn-ea"/>
              </a:rPr>
              <a:t>] </a:t>
            </a:r>
            <a:r>
              <a:rPr lang="ko-KR" altLang="en-US" sz="1200" dirty="0">
                <a:latin typeface="+mn-ea"/>
                <a:ea typeface="+mn-ea"/>
              </a:rPr>
              <a:t>버튼을 클릭하여 새로운 행을 추가합니다</a:t>
            </a:r>
            <a:r>
              <a:rPr lang="en-US" altLang="ko-KR" sz="1200" dirty="0">
                <a:latin typeface="+mn-ea"/>
                <a:ea typeface="+mn-ea"/>
              </a:rPr>
              <a:t>.</a:t>
            </a:r>
          </a:p>
          <a:p>
            <a:pPr marL="228600" indent="-228600">
              <a:lnSpc>
                <a:spcPts val="2000"/>
              </a:lnSpc>
              <a:buFont typeface="+mj-ea"/>
              <a:buAutoNum type="circleNumDbPlain"/>
            </a:pPr>
            <a:r>
              <a:rPr lang="ko-KR" altLang="en-US" sz="1200" dirty="0">
                <a:latin typeface="+mn-ea"/>
                <a:ea typeface="+mn-ea"/>
              </a:rPr>
              <a:t>오른쪽 </a:t>
            </a:r>
            <a:r>
              <a:rPr lang="en-US" altLang="ko-KR" sz="1200" dirty="0">
                <a:latin typeface="+mn-ea"/>
                <a:ea typeface="+mn-ea"/>
              </a:rPr>
              <a:t>[</a:t>
            </a:r>
            <a:r>
              <a:rPr lang="ko-KR" altLang="en-US" sz="1200" dirty="0">
                <a:latin typeface="+mn-ea"/>
                <a:ea typeface="+mn-ea"/>
              </a:rPr>
              <a:t>복학신청정보</a:t>
            </a:r>
            <a:r>
              <a:rPr lang="en-US" altLang="ko-KR" sz="1200" dirty="0">
                <a:latin typeface="+mn-ea"/>
                <a:ea typeface="+mn-ea"/>
              </a:rPr>
              <a:t>] </a:t>
            </a:r>
            <a:r>
              <a:rPr lang="ko-KR" altLang="en-US" sz="1200" dirty="0">
                <a:latin typeface="+mn-ea"/>
                <a:ea typeface="+mn-ea"/>
              </a:rPr>
              <a:t>내역에 복학과 관련된 정보를 입력합니다</a:t>
            </a:r>
            <a:r>
              <a:rPr lang="en-US" altLang="ko-KR" sz="1200" dirty="0">
                <a:latin typeface="+mn-ea"/>
                <a:ea typeface="+mn-ea"/>
              </a:rPr>
              <a:t>.</a:t>
            </a:r>
            <a:br>
              <a:rPr lang="en-US" altLang="ko-KR" sz="1200" dirty="0">
                <a:latin typeface="+mn-ea"/>
                <a:ea typeface="+mn-ea"/>
              </a:rPr>
            </a:br>
            <a:r>
              <a:rPr lang="en-US" altLang="ko-KR" sz="1200" dirty="0">
                <a:latin typeface="+mn-ea"/>
                <a:ea typeface="+mn-ea"/>
              </a:rPr>
              <a:t>- </a:t>
            </a:r>
            <a:r>
              <a:rPr lang="ko-KR" altLang="en-US" sz="1200" dirty="0">
                <a:latin typeface="+mn-ea"/>
                <a:ea typeface="+mn-ea"/>
              </a:rPr>
              <a:t>첨부파일을 등록하고자 할 경우 </a:t>
            </a:r>
            <a:r>
              <a:rPr lang="en-US" altLang="ko-KR" sz="1200" dirty="0">
                <a:latin typeface="+mn-ea"/>
                <a:ea typeface="+mn-ea"/>
              </a:rPr>
              <a:t>[</a:t>
            </a:r>
            <a:r>
              <a:rPr lang="ko-KR" altLang="en-US" sz="1200" dirty="0">
                <a:latin typeface="+mn-ea"/>
                <a:ea typeface="+mn-ea"/>
              </a:rPr>
              <a:t>첨부파일</a:t>
            </a:r>
            <a:r>
              <a:rPr lang="en-US" altLang="ko-KR" sz="1200" dirty="0">
                <a:latin typeface="+mn-ea"/>
                <a:ea typeface="+mn-ea"/>
              </a:rPr>
              <a:t>] </a:t>
            </a:r>
            <a:r>
              <a:rPr lang="ko-KR" altLang="en-US" sz="1200" dirty="0">
                <a:latin typeface="+mn-ea"/>
                <a:ea typeface="+mn-ea"/>
              </a:rPr>
              <a:t>버튼을 클릭하여 파일을 선택합니다</a:t>
            </a:r>
            <a:r>
              <a:rPr lang="en-US" altLang="ko-KR" sz="1200" dirty="0">
                <a:latin typeface="+mn-ea"/>
                <a:ea typeface="+mn-ea"/>
              </a:rPr>
              <a:t>.</a:t>
            </a:r>
          </a:p>
          <a:p>
            <a:pPr marL="228600" indent="-228600">
              <a:lnSpc>
                <a:spcPts val="2000"/>
              </a:lnSpc>
              <a:buFont typeface="+mj-ea"/>
              <a:buAutoNum type="circleNumDbPlain"/>
            </a:pPr>
            <a:r>
              <a:rPr lang="en-US" altLang="ko-KR" sz="1200" dirty="0">
                <a:latin typeface="+mn-ea"/>
                <a:ea typeface="+mn-ea"/>
              </a:rPr>
              <a:t>[</a:t>
            </a:r>
            <a:r>
              <a:rPr lang="ko-KR" altLang="en-US" sz="1200" dirty="0">
                <a:latin typeface="+mn-ea"/>
                <a:ea typeface="+mn-ea"/>
              </a:rPr>
              <a:t>저장</a:t>
            </a:r>
            <a:r>
              <a:rPr lang="en-US" altLang="ko-KR" sz="1200" dirty="0">
                <a:latin typeface="+mn-ea"/>
                <a:ea typeface="+mn-ea"/>
              </a:rPr>
              <a:t>] </a:t>
            </a:r>
            <a:r>
              <a:rPr lang="ko-KR" altLang="en-US" sz="1200" dirty="0">
                <a:latin typeface="+mn-ea"/>
                <a:ea typeface="+mn-ea"/>
              </a:rPr>
              <a:t>버튼을 클릭하여 복학신청을 저장합니다</a:t>
            </a:r>
            <a:r>
              <a:rPr lang="en-US" altLang="ko-KR" sz="1200" dirty="0">
                <a:latin typeface="+mn-ea"/>
                <a:ea typeface="+mn-ea"/>
              </a:rPr>
              <a:t>.</a:t>
            </a:r>
            <a:br>
              <a:rPr lang="en-US" altLang="ko-KR" sz="1200" dirty="0">
                <a:latin typeface="+mn-ea"/>
                <a:ea typeface="+mn-ea"/>
              </a:rPr>
            </a:br>
            <a:r>
              <a:rPr lang="en-US" altLang="ko-KR" sz="1200" dirty="0">
                <a:latin typeface="+mn-ea"/>
                <a:ea typeface="+mn-ea"/>
              </a:rPr>
              <a:t>- </a:t>
            </a:r>
            <a:r>
              <a:rPr lang="ko-KR" altLang="en-US" sz="1200" dirty="0">
                <a:latin typeface="+mn-ea"/>
                <a:ea typeface="+mn-ea"/>
              </a:rPr>
              <a:t>단</a:t>
            </a:r>
            <a:r>
              <a:rPr lang="en-US" altLang="ko-KR" sz="1200" dirty="0">
                <a:latin typeface="+mn-ea"/>
                <a:ea typeface="+mn-ea"/>
              </a:rPr>
              <a:t>, </a:t>
            </a:r>
            <a:r>
              <a:rPr lang="ko-KR" altLang="en-US" sz="1200" dirty="0" err="1">
                <a:latin typeface="+mn-ea"/>
                <a:ea typeface="+mn-ea"/>
              </a:rPr>
              <a:t>복학예정년도</a:t>
            </a:r>
            <a:r>
              <a:rPr lang="ko-KR" altLang="en-US" sz="1200" dirty="0">
                <a:latin typeface="+mn-ea"/>
                <a:ea typeface="+mn-ea"/>
              </a:rPr>
              <a:t> 학기는 </a:t>
            </a:r>
            <a:r>
              <a:rPr lang="ko-KR" altLang="en-US" sz="1200" dirty="0" err="1">
                <a:latin typeface="+mn-ea"/>
                <a:ea typeface="+mn-ea"/>
              </a:rPr>
              <a:t>처리년도</a:t>
            </a:r>
            <a:r>
              <a:rPr lang="en-US" altLang="ko-KR" sz="1200" dirty="0">
                <a:latin typeface="+mn-ea"/>
                <a:ea typeface="+mn-ea"/>
              </a:rPr>
              <a:t>/</a:t>
            </a:r>
            <a:r>
              <a:rPr lang="ko-KR" altLang="en-US" sz="1200" dirty="0">
                <a:latin typeface="+mn-ea"/>
                <a:ea typeface="+mn-ea"/>
              </a:rPr>
              <a:t>학기 이후의 년도 및 학기로 입력되어야 합니다</a:t>
            </a:r>
            <a:r>
              <a:rPr lang="en-US" altLang="ko-KR" sz="1200" dirty="0">
                <a:latin typeface="+mn-ea"/>
                <a:ea typeface="+mn-ea"/>
              </a:rPr>
              <a:t>. </a:t>
            </a:r>
          </a:p>
          <a:p>
            <a:pPr marL="228600" indent="-228600">
              <a:lnSpc>
                <a:spcPts val="2000"/>
              </a:lnSpc>
              <a:buFont typeface="+mj-ea"/>
              <a:buAutoNum type="circleNumDbPlain"/>
            </a:pPr>
            <a:r>
              <a:rPr lang="en-US" altLang="ko-KR" sz="1200" dirty="0">
                <a:latin typeface="+mn-ea"/>
                <a:ea typeface="+mn-ea"/>
              </a:rPr>
              <a:t>[5. </a:t>
            </a:r>
            <a:r>
              <a:rPr lang="ko-KR" altLang="en-US" sz="1200" dirty="0">
                <a:latin typeface="+mn-ea"/>
                <a:ea typeface="+mn-ea"/>
              </a:rPr>
              <a:t>승인 및 인정</a:t>
            </a:r>
            <a:r>
              <a:rPr lang="en-US" altLang="ko-KR" sz="1200" dirty="0">
                <a:latin typeface="+mn-ea"/>
                <a:ea typeface="+mn-ea"/>
              </a:rPr>
              <a:t>]</a:t>
            </a:r>
            <a:r>
              <a:rPr lang="ko-KR" altLang="en-US" sz="1200" dirty="0">
                <a:latin typeface="+mn-ea"/>
                <a:ea typeface="+mn-ea"/>
              </a:rPr>
              <a:t>에서 복학신청 및 승인정보가 표기됩니다</a:t>
            </a:r>
            <a:r>
              <a:rPr lang="en-US" altLang="ko-KR" sz="1200" dirty="0">
                <a:latin typeface="+mn-ea"/>
                <a:ea typeface="+mn-ea"/>
              </a:rPr>
              <a:t>.</a:t>
            </a:r>
            <a:br>
              <a:rPr lang="en-US" altLang="ko-KR" sz="1200" dirty="0">
                <a:latin typeface="+mn-ea"/>
                <a:ea typeface="+mn-ea"/>
              </a:rPr>
            </a:br>
            <a:r>
              <a:rPr lang="en-US" altLang="ko-KR" sz="1200" dirty="0">
                <a:latin typeface="+mn-ea"/>
                <a:ea typeface="+mn-ea"/>
              </a:rPr>
              <a:t>- </a:t>
            </a:r>
            <a:r>
              <a:rPr lang="ko-KR" altLang="en-US" sz="1200" dirty="0">
                <a:latin typeface="+mn-ea"/>
                <a:ea typeface="+mn-ea"/>
              </a:rPr>
              <a:t>정상적으로 복학처리가 완료되었을 경우 교무 승인여부가 </a:t>
            </a:r>
            <a:r>
              <a:rPr lang="en-US" altLang="ko-KR" sz="1200" dirty="0">
                <a:latin typeface="+mn-ea"/>
                <a:ea typeface="+mn-ea"/>
              </a:rPr>
              <a:t>v </a:t>
            </a:r>
            <a:r>
              <a:rPr lang="ko-KR" altLang="en-US" sz="1200" dirty="0">
                <a:latin typeface="+mn-ea"/>
                <a:ea typeface="+mn-ea"/>
              </a:rPr>
              <a:t>표시가 나타납니다</a:t>
            </a:r>
            <a:r>
              <a:rPr lang="en-US" altLang="ko-KR" sz="1200" dirty="0">
                <a:latin typeface="+mn-ea"/>
                <a:ea typeface="+mn-ea"/>
              </a:rPr>
              <a:t>.</a:t>
            </a:r>
            <a:endParaRPr lang="en-US" altLang="ko-KR" sz="1200" dirty="0">
              <a:latin typeface="+mn-lt"/>
              <a:ea typeface="맑은 고딕" panose="020B050302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58578344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슬라이드 번호 개체 틀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DEADD5F-6084-4CD1-90B0-8AFF43920B63}" type="slidenum">
              <a:rPr lang="ko-KR" altLang="en-US" smtClean="0"/>
              <a:pPr>
                <a:defRPr/>
              </a:pPr>
              <a:t>10</a:t>
            </a:fld>
            <a:endParaRPr lang="ko-KR" alt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2C145C6-D795-E8F3-E84C-6845135CED37}"/>
              </a:ext>
            </a:extLst>
          </p:cNvPr>
          <p:cNvSpPr txBox="1"/>
          <p:nvPr/>
        </p:nvSpPr>
        <p:spPr>
          <a:xfrm>
            <a:off x="166514" y="1386260"/>
            <a:ext cx="5243743" cy="83119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28600" indent="-228600">
              <a:lnSpc>
                <a:spcPts val="2000"/>
              </a:lnSpc>
              <a:buFont typeface="+mj-ea"/>
              <a:buAutoNum type="circleNumDbPlain" startAt="7"/>
            </a:pPr>
            <a:r>
              <a:rPr lang="ko-KR" altLang="en-US" sz="1200" dirty="0">
                <a:latin typeface="+mn-lt"/>
                <a:ea typeface="맑은 고딕" panose="020B0503020000020004" pitchFamily="50" charset="-127"/>
              </a:rPr>
              <a:t>신청한 정보를 </a:t>
            </a: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[</a:t>
            </a:r>
            <a:r>
              <a:rPr lang="ko-KR" altLang="en-US" sz="1200" dirty="0">
                <a:latin typeface="+mn-lt"/>
                <a:ea typeface="맑은 고딕" panose="020B0503020000020004" pitchFamily="50" charset="-127"/>
              </a:rPr>
              <a:t>취소</a:t>
            </a: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] </a:t>
            </a:r>
            <a:r>
              <a:rPr lang="ko-KR" altLang="en-US" sz="1200" dirty="0">
                <a:latin typeface="+mn-lt"/>
                <a:ea typeface="맑은 고딕" panose="020B0503020000020004" pitchFamily="50" charset="-127"/>
              </a:rPr>
              <a:t>버튼을 클릭하여 신청을 취소할 수 있습니다</a:t>
            </a: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.</a:t>
            </a:r>
          </a:p>
          <a:p>
            <a:pPr lvl="0">
              <a:lnSpc>
                <a:spcPts val="2000"/>
              </a:lnSpc>
            </a:pP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    - </a:t>
            </a:r>
            <a:r>
              <a:rPr lang="ko-KR" altLang="en-US" sz="1200" dirty="0">
                <a:latin typeface="+mn-lt"/>
                <a:ea typeface="맑은 고딕" panose="020B0503020000020004" pitchFamily="50" charset="-127"/>
              </a:rPr>
              <a:t>단</a:t>
            </a: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, </a:t>
            </a:r>
            <a:r>
              <a:rPr lang="ko-KR" altLang="en-US" sz="1200" dirty="0">
                <a:latin typeface="+mn-lt"/>
                <a:ea typeface="맑은 고딕" panose="020B0503020000020004" pitchFamily="50" charset="-127"/>
              </a:rPr>
              <a:t>이미 교무승인이 완료된 경우에는 취소하실 수 없습니다</a:t>
            </a: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.</a:t>
            </a:r>
            <a:br>
              <a:rPr lang="en-US" altLang="ko-KR" sz="1200" dirty="0">
                <a:latin typeface="+mn-lt"/>
                <a:ea typeface="맑은 고딕" panose="020B0503020000020004" pitchFamily="50" charset="-127"/>
              </a:rPr>
            </a:b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    - </a:t>
            </a:r>
            <a:r>
              <a:rPr lang="ko-KR" altLang="en-US" sz="1200" dirty="0">
                <a:latin typeface="+mn-lt"/>
                <a:ea typeface="맑은 고딕" panose="020B0503020000020004" pitchFamily="50" charset="-127"/>
              </a:rPr>
              <a:t>교무승인 이후 취소하고자 할 경우 담당부서로 문의하시기 바랍니다</a:t>
            </a: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01790320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/>
          <p:cNvSpPr/>
          <p:nvPr/>
        </p:nvSpPr>
        <p:spPr>
          <a:xfrm>
            <a:off x="396255" y="307531"/>
            <a:ext cx="2167581" cy="4770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kumimoji="0" lang="en-US" altLang="ko-KR" sz="2500" b="1" dirty="0">
                <a:solidFill>
                  <a:srgbClr val="006C7F"/>
                </a:solidFill>
                <a:latin typeface="맑은 고딕" pitchFamily="50" charset="-127"/>
                <a:ea typeface="맑은 고딕" pitchFamily="50" charset="-127"/>
              </a:rPr>
              <a:t>2-4. </a:t>
            </a:r>
            <a:r>
              <a:rPr kumimoji="0" lang="ko-KR" altLang="en-US" sz="2500" b="1" dirty="0">
                <a:solidFill>
                  <a:srgbClr val="006C7F"/>
                </a:solidFill>
                <a:latin typeface="맑은 고딕" pitchFamily="50" charset="-127"/>
                <a:ea typeface="맑은 고딕" pitchFamily="50" charset="-127"/>
              </a:rPr>
              <a:t>자퇴신청</a:t>
            </a:r>
          </a:p>
        </p:txBody>
      </p:sp>
      <p:sp>
        <p:nvSpPr>
          <p:cNvPr id="19" name="슬라이드 번호 개체 틀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DEADD5F-6084-4CD1-90B0-8AFF43920B63}" type="slidenum">
              <a:rPr lang="ko-KR" altLang="en-US" smtClean="0"/>
              <a:pPr>
                <a:defRPr/>
              </a:pPr>
              <a:t>11</a:t>
            </a:fld>
            <a:endParaRPr lang="ko-KR" altLang="en-US" dirty="0"/>
          </a:p>
        </p:txBody>
      </p:sp>
      <p:pic>
        <p:nvPicPr>
          <p:cNvPr id="4" name="그림 3">
            <a:extLst>
              <a:ext uri="{FF2B5EF4-FFF2-40B4-BE49-F238E27FC236}">
                <a16:creationId xmlns:a16="http://schemas.microsoft.com/office/drawing/2014/main" id="{E0AFBF2B-6AE7-3AF6-DB81-71E17BBF012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2631" y="1314252"/>
            <a:ext cx="7056000" cy="4873208"/>
          </a:xfrm>
          <a:prstGeom prst="rect">
            <a:avLst/>
          </a:prstGeom>
          <a:ln>
            <a:solidFill>
              <a:srgbClr val="BAC0C7"/>
            </a:solidFill>
          </a:ln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2057EA5A-448B-5BF8-5226-DD2A4F8D2671}"/>
              </a:ext>
            </a:extLst>
          </p:cNvPr>
          <p:cNvSpPr txBox="1"/>
          <p:nvPr/>
        </p:nvSpPr>
        <p:spPr>
          <a:xfrm>
            <a:off x="166514" y="6282804"/>
            <a:ext cx="6093335" cy="390895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28600" indent="-228600">
              <a:lnSpc>
                <a:spcPts val="2000"/>
              </a:lnSpc>
            </a:pPr>
            <a:r>
              <a:rPr lang="en-US" altLang="ko-KR" sz="1400" b="1" dirty="0">
                <a:latin typeface="+mn-ea"/>
                <a:ea typeface="+mn-ea"/>
              </a:rPr>
              <a:t>1. </a:t>
            </a:r>
            <a:r>
              <a:rPr lang="ko-KR" altLang="en-US" sz="1400" b="1" dirty="0">
                <a:latin typeface="+mn-ea"/>
                <a:ea typeface="+mn-ea"/>
              </a:rPr>
              <a:t>화면용도</a:t>
            </a:r>
            <a:endParaRPr lang="en-US" altLang="ko-KR" sz="1400" b="1" dirty="0">
              <a:latin typeface="+mn-ea"/>
              <a:ea typeface="+mn-ea"/>
            </a:endParaRPr>
          </a:p>
          <a:p>
            <a:pPr marL="228600" indent="-228600">
              <a:lnSpc>
                <a:spcPts val="2000"/>
              </a:lnSpc>
            </a:pPr>
            <a:r>
              <a:rPr lang="ko-KR" altLang="en-US" sz="1200" dirty="0">
                <a:latin typeface="+mn-ea"/>
                <a:ea typeface="+mn-ea"/>
              </a:rPr>
              <a:t>   </a:t>
            </a:r>
            <a:r>
              <a:rPr lang="en-US" altLang="ko-KR" sz="1200" dirty="0">
                <a:latin typeface="+mn-ea"/>
                <a:ea typeface="+mn-ea"/>
              </a:rPr>
              <a:t>- </a:t>
            </a:r>
            <a:r>
              <a:rPr lang="ko-KR" altLang="en-US" sz="1200" dirty="0">
                <a:latin typeface="+mn-ea"/>
                <a:ea typeface="+mn-ea"/>
              </a:rPr>
              <a:t>학생의 자퇴신청서를 작성하는 화면입니다</a:t>
            </a:r>
            <a:r>
              <a:rPr lang="en-US" altLang="ko-KR" sz="1200" dirty="0">
                <a:latin typeface="+mn-ea"/>
                <a:ea typeface="+mn-ea"/>
              </a:rPr>
              <a:t>.</a:t>
            </a:r>
          </a:p>
          <a:p>
            <a:pPr marL="228600" indent="-228600">
              <a:lnSpc>
                <a:spcPts val="2000"/>
              </a:lnSpc>
            </a:pPr>
            <a:r>
              <a:rPr lang="en-US" altLang="ko-KR" sz="1200" dirty="0">
                <a:latin typeface="+mn-ea"/>
                <a:ea typeface="+mn-ea"/>
              </a:rPr>
              <a:t>   </a:t>
            </a:r>
          </a:p>
          <a:p>
            <a:pPr marL="228600" indent="-228600">
              <a:lnSpc>
                <a:spcPts val="2000"/>
              </a:lnSpc>
            </a:pPr>
            <a:r>
              <a:rPr lang="en-US" altLang="ko-KR" sz="1400" b="1" dirty="0">
                <a:latin typeface="+mn-ea"/>
                <a:ea typeface="+mn-ea"/>
              </a:rPr>
              <a:t>2. </a:t>
            </a:r>
            <a:r>
              <a:rPr lang="ko-KR" altLang="en-US" sz="1400" b="1" dirty="0">
                <a:latin typeface="+mn-ea"/>
                <a:ea typeface="+mn-ea"/>
              </a:rPr>
              <a:t>화면 사용법</a:t>
            </a:r>
            <a:r>
              <a:rPr lang="en-US" altLang="ko-KR" sz="1400" b="1" dirty="0">
                <a:latin typeface="+mn-ea"/>
                <a:ea typeface="+mn-ea"/>
              </a:rPr>
              <a:t> </a:t>
            </a:r>
          </a:p>
          <a:p>
            <a:pPr marL="228600" indent="-228600">
              <a:lnSpc>
                <a:spcPts val="2000"/>
              </a:lnSpc>
              <a:buFont typeface="+mj-ea"/>
              <a:buAutoNum type="circleNumDbPlain"/>
            </a:pPr>
            <a:r>
              <a:rPr lang="ko-KR" altLang="en-US" sz="1200" dirty="0">
                <a:latin typeface="+mn-ea"/>
                <a:ea typeface="+mn-ea"/>
              </a:rPr>
              <a:t>왼쪽의 </a:t>
            </a:r>
            <a:r>
              <a:rPr lang="ko-KR" altLang="en-US" sz="1200" dirty="0" err="1">
                <a:latin typeface="+mn-ea"/>
                <a:ea typeface="+mn-ea"/>
              </a:rPr>
              <a:t>업무메뉴리스트에서</a:t>
            </a:r>
            <a:r>
              <a:rPr lang="ko-KR" altLang="en-US" sz="1200" dirty="0">
                <a:latin typeface="+mn-ea"/>
                <a:ea typeface="+mn-ea"/>
              </a:rPr>
              <a:t> </a:t>
            </a:r>
            <a:r>
              <a:rPr lang="en-US" altLang="ko-KR" sz="1200" dirty="0">
                <a:latin typeface="+mn-ea"/>
                <a:ea typeface="+mn-ea"/>
              </a:rPr>
              <a:t>[</a:t>
            </a:r>
            <a:r>
              <a:rPr lang="ko-KR" altLang="en-US" sz="1200" dirty="0">
                <a:latin typeface="+mn-ea"/>
                <a:ea typeface="+mn-ea"/>
              </a:rPr>
              <a:t>학적정보</a:t>
            </a:r>
            <a:r>
              <a:rPr lang="en-US" altLang="ko-KR" sz="1200" dirty="0">
                <a:latin typeface="+mn-ea"/>
                <a:ea typeface="+mn-ea"/>
              </a:rPr>
              <a:t>] – [</a:t>
            </a:r>
            <a:r>
              <a:rPr lang="ko-KR" altLang="en-US" sz="1200" dirty="0">
                <a:latin typeface="+mn-ea"/>
                <a:ea typeface="+mn-ea"/>
              </a:rPr>
              <a:t>자퇴신청</a:t>
            </a:r>
            <a:r>
              <a:rPr lang="en-US" altLang="ko-KR" sz="1200" dirty="0">
                <a:latin typeface="+mn-ea"/>
                <a:ea typeface="+mn-ea"/>
              </a:rPr>
              <a:t>] </a:t>
            </a:r>
            <a:r>
              <a:rPr lang="ko-KR" altLang="en-US" sz="1200" dirty="0">
                <a:latin typeface="+mn-ea"/>
                <a:ea typeface="+mn-ea"/>
              </a:rPr>
              <a:t>메뉴를 선택합니다</a:t>
            </a:r>
            <a:r>
              <a:rPr lang="en-US" altLang="ko-KR" sz="1200" dirty="0">
                <a:latin typeface="+mn-ea"/>
                <a:ea typeface="+mn-ea"/>
              </a:rPr>
              <a:t>.</a:t>
            </a:r>
          </a:p>
          <a:p>
            <a:pPr marL="228600" indent="-228600">
              <a:lnSpc>
                <a:spcPts val="2000"/>
              </a:lnSpc>
              <a:buFont typeface="+mj-ea"/>
              <a:buAutoNum type="circleNumDbPlain"/>
            </a:pPr>
            <a:r>
              <a:rPr lang="ko-KR" altLang="en-US" sz="1200" dirty="0">
                <a:latin typeface="+mn-ea"/>
                <a:ea typeface="+mn-ea"/>
              </a:rPr>
              <a:t>왼쪽의 신청리스트에서 입학 이후 자퇴를 신청했던 리스트를 확인할 수 있습니다</a:t>
            </a:r>
            <a:r>
              <a:rPr lang="en-US" altLang="ko-KR" sz="1200" dirty="0">
                <a:latin typeface="+mn-ea"/>
                <a:ea typeface="+mn-ea"/>
              </a:rPr>
              <a:t>.</a:t>
            </a:r>
          </a:p>
          <a:p>
            <a:pPr marL="228600" indent="-228600">
              <a:lnSpc>
                <a:spcPts val="2000"/>
              </a:lnSpc>
              <a:buFont typeface="+mj-ea"/>
              <a:buAutoNum type="circleNumDbPlain"/>
            </a:pPr>
            <a:r>
              <a:rPr lang="ko-KR" altLang="en-US" sz="1200" dirty="0">
                <a:latin typeface="+mn-ea"/>
                <a:ea typeface="+mn-ea"/>
              </a:rPr>
              <a:t>자퇴신청을 할 경우 </a:t>
            </a:r>
            <a:r>
              <a:rPr lang="en-US" altLang="ko-KR" sz="1200" dirty="0">
                <a:latin typeface="+mn-ea"/>
                <a:ea typeface="+mn-ea"/>
              </a:rPr>
              <a:t>[</a:t>
            </a:r>
            <a:r>
              <a:rPr lang="ko-KR" altLang="en-US" sz="1200" dirty="0">
                <a:latin typeface="+mn-ea"/>
                <a:ea typeface="+mn-ea"/>
              </a:rPr>
              <a:t>신청</a:t>
            </a:r>
            <a:r>
              <a:rPr lang="en-US" altLang="ko-KR" sz="1200" dirty="0">
                <a:latin typeface="+mn-ea"/>
                <a:ea typeface="+mn-ea"/>
              </a:rPr>
              <a:t>] </a:t>
            </a:r>
            <a:r>
              <a:rPr lang="ko-KR" altLang="en-US" sz="1200" dirty="0">
                <a:latin typeface="+mn-ea"/>
                <a:ea typeface="+mn-ea"/>
              </a:rPr>
              <a:t>버튼을 클릭하여 새로운 행을 추가합니다</a:t>
            </a:r>
            <a:r>
              <a:rPr lang="en-US" altLang="ko-KR" sz="1200" dirty="0">
                <a:latin typeface="+mn-ea"/>
                <a:ea typeface="+mn-ea"/>
              </a:rPr>
              <a:t>.</a:t>
            </a:r>
          </a:p>
          <a:p>
            <a:pPr marL="228600" indent="-228600">
              <a:lnSpc>
                <a:spcPts val="2000"/>
              </a:lnSpc>
              <a:buFont typeface="+mj-ea"/>
              <a:buAutoNum type="circleNumDbPlain"/>
            </a:pPr>
            <a:r>
              <a:rPr lang="ko-KR" altLang="en-US" sz="1200" dirty="0">
                <a:latin typeface="+mn-ea"/>
                <a:ea typeface="+mn-ea"/>
              </a:rPr>
              <a:t>오른쪽 </a:t>
            </a:r>
            <a:r>
              <a:rPr lang="en-US" altLang="ko-KR" sz="1200" dirty="0">
                <a:latin typeface="+mn-ea"/>
                <a:ea typeface="+mn-ea"/>
              </a:rPr>
              <a:t>[</a:t>
            </a:r>
            <a:r>
              <a:rPr lang="ko-KR" altLang="en-US" sz="1200" dirty="0">
                <a:latin typeface="+mn-ea"/>
                <a:ea typeface="+mn-ea"/>
              </a:rPr>
              <a:t>자퇴신청정보</a:t>
            </a:r>
            <a:r>
              <a:rPr lang="en-US" altLang="ko-KR" sz="1200" dirty="0">
                <a:latin typeface="+mn-ea"/>
                <a:ea typeface="+mn-ea"/>
              </a:rPr>
              <a:t>] </a:t>
            </a:r>
            <a:r>
              <a:rPr lang="ko-KR" altLang="en-US" sz="1200" dirty="0">
                <a:latin typeface="+mn-ea"/>
                <a:ea typeface="+mn-ea"/>
              </a:rPr>
              <a:t>내역에 자퇴와 관련된 정보를 입력합니다</a:t>
            </a:r>
            <a:r>
              <a:rPr lang="en-US" altLang="ko-KR" sz="1200" dirty="0">
                <a:latin typeface="+mn-ea"/>
                <a:ea typeface="+mn-ea"/>
              </a:rPr>
              <a:t>.</a:t>
            </a:r>
            <a:br>
              <a:rPr lang="en-US" altLang="ko-KR" sz="1200" dirty="0">
                <a:latin typeface="+mn-ea"/>
                <a:ea typeface="+mn-ea"/>
              </a:rPr>
            </a:br>
            <a:r>
              <a:rPr lang="en-US" altLang="ko-KR" sz="1200" dirty="0">
                <a:latin typeface="+mn-ea"/>
                <a:ea typeface="+mn-ea"/>
              </a:rPr>
              <a:t>- [2. </a:t>
            </a:r>
            <a:r>
              <a:rPr lang="ko-KR" altLang="en-US" sz="1200" dirty="0">
                <a:latin typeface="+mn-ea"/>
                <a:ea typeface="+mn-ea"/>
              </a:rPr>
              <a:t>계좌정보</a:t>
            </a:r>
            <a:r>
              <a:rPr lang="en-US" altLang="ko-KR" sz="1200" dirty="0">
                <a:latin typeface="+mn-ea"/>
                <a:ea typeface="+mn-ea"/>
              </a:rPr>
              <a:t>]</a:t>
            </a:r>
            <a:r>
              <a:rPr lang="ko-KR" altLang="en-US" sz="1200" dirty="0">
                <a:latin typeface="+mn-ea"/>
                <a:ea typeface="+mn-ea"/>
              </a:rPr>
              <a:t>는 환불한 금액이 있는 경우 자동으로 활성 및 비활성화 처리됩니다</a:t>
            </a:r>
            <a:r>
              <a:rPr lang="en-US" altLang="ko-KR" sz="1200" dirty="0">
                <a:latin typeface="+mn-ea"/>
                <a:ea typeface="+mn-ea"/>
              </a:rPr>
              <a:t>.</a:t>
            </a:r>
            <a:br>
              <a:rPr lang="en-US" altLang="ko-KR" sz="1200" dirty="0">
                <a:latin typeface="+mn-ea"/>
                <a:ea typeface="+mn-ea"/>
              </a:rPr>
            </a:br>
            <a:r>
              <a:rPr lang="en-US" altLang="ko-KR" sz="1200" dirty="0">
                <a:latin typeface="+mn-ea"/>
                <a:ea typeface="+mn-ea"/>
              </a:rPr>
              <a:t>- </a:t>
            </a:r>
            <a:r>
              <a:rPr lang="ko-KR" altLang="en-US" sz="1200" dirty="0">
                <a:latin typeface="+mn-ea"/>
                <a:ea typeface="+mn-ea"/>
              </a:rPr>
              <a:t>첨부파일을 등록하고자 할 경우 </a:t>
            </a:r>
            <a:r>
              <a:rPr lang="en-US" altLang="ko-KR" sz="1200" dirty="0">
                <a:latin typeface="+mn-ea"/>
                <a:ea typeface="+mn-ea"/>
              </a:rPr>
              <a:t>[</a:t>
            </a:r>
            <a:r>
              <a:rPr lang="ko-KR" altLang="en-US" sz="1200" dirty="0">
                <a:latin typeface="+mn-ea"/>
                <a:ea typeface="+mn-ea"/>
              </a:rPr>
              <a:t>첨부파일</a:t>
            </a:r>
            <a:r>
              <a:rPr lang="en-US" altLang="ko-KR" sz="1200" dirty="0">
                <a:latin typeface="+mn-ea"/>
                <a:ea typeface="+mn-ea"/>
              </a:rPr>
              <a:t>] </a:t>
            </a:r>
            <a:r>
              <a:rPr lang="ko-KR" altLang="en-US" sz="1200" dirty="0">
                <a:latin typeface="+mn-ea"/>
                <a:ea typeface="+mn-ea"/>
              </a:rPr>
              <a:t>버튼을 클릭하여 파일을 선택합니다</a:t>
            </a:r>
            <a:r>
              <a:rPr lang="en-US" altLang="ko-KR" sz="1200" dirty="0">
                <a:latin typeface="+mn-ea"/>
                <a:ea typeface="+mn-ea"/>
              </a:rPr>
              <a:t>.</a:t>
            </a:r>
          </a:p>
          <a:p>
            <a:pPr marL="228600" indent="-228600">
              <a:lnSpc>
                <a:spcPts val="2000"/>
              </a:lnSpc>
              <a:buFont typeface="+mj-ea"/>
              <a:buAutoNum type="circleNumDbPlain"/>
            </a:pPr>
            <a:r>
              <a:rPr lang="en-US" altLang="ko-KR" sz="1200" dirty="0">
                <a:latin typeface="+mn-ea"/>
                <a:ea typeface="+mn-ea"/>
              </a:rPr>
              <a:t>[</a:t>
            </a:r>
            <a:r>
              <a:rPr lang="ko-KR" altLang="en-US" sz="1200" dirty="0">
                <a:latin typeface="+mn-ea"/>
                <a:ea typeface="+mn-ea"/>
              </a:rPr>
              <a:t>저장</a:t>
            </a:r>
            <a:r>
              <a:rPr lang="en-US" altLang="ko-KR" sz="1200" dirty="0">
                <a:latin typeface="+mn-ea"/>
                <a:ea typeface="+mn-ea"/>
              </a:rPr>
              <a:t>] </a:t>
            </a:r>
            <a:r>
              <a:rPr lang="ko-KR" altLang="en-US" sz="1200" dirty="0">
                <a:latin typeface="+mn-ea"/>
                <a:ea typeface="+mn-ea"/>
              </a:rPr>
              <a:t>버튼을 클릭하여 자퇴신청을 저장합니다</a:t>
            </a:r>
            <a:r>
              <a:rPr lang="en-US" altLang="ko-KR" sz="1200" dirty="0">
                <a:latin typeface="+mn-ea"/>
                <a:ea typeface="+mn-ea"/>
              </a:rPr>
              <a:t>. </a:t>
            </a:r>
          </a:p>
          <a:p>
            <a:pPr marL="228600" indent="-228600">
              <a:lnSpc>
                <a:spcPts val="2000"/>
              </a:lnSpc>
              <a:buFont typeface="+mj-ea"/>
              <a:buAutoNum type="circleNumDbPlain"/>
            </a:pPr>
            <a:r>
              <a:rPr lang="en-US" altLang="ko-KR" sz="1200" dirty="0">
                <a:latin typeface="+mn-ea"/>
                <a:ea typeface="+mn-ea"/>
              </a:rPr>
              <a:t>[4. </a:t>
            </a:r>
            <a:r>
              <a:rPr lang="ko-KR" altLang="en-US" sz="1200" dirty="0">
                <a:latin typeface="+mn-ea"/>
                <a:ea typeface="+mn-ea"/>
              </a:rPr>
              <a:t>승인 및 인정</a:t>
            </a:r>
            <a:r>
              <a:rPr lang="en-US" altLang="ko-KR" sz="1200" dirty="0">
                <a:latin typeface="+mn-ea"/>
                <a:ea typeface="+mn-ea"/>
              </a:rPr>
              <a:t>]</a:t>
            </a:r>
            <a:r>
              <a:rPr lang="ko-KR" altLang="en-US" sz="1200" dirty="0">
                <a:latin typeface="+mn-ea"/>
                <a:ea typeface="+mn-ea"/>
              </a:rPr>
              <a:t>에서 자퇴신청 및 승인정보가 표기됩니다</a:t>
            </a:r>
            <a:r>
              <a:rPr lang="en-US" altLang="ko-KR" sz="1200" dirty="0">
                <a:latin typeface="+mn-ea"/>
                <a:ea typeface="+mn-ea"/>
              </a:rPr>
              <a:t>.</a:t>
            </a:r>
            <a:br>
              <a:rPr lang="en-US" altLang="ko-KR" sz="1200" dirty="0">
                <a:latin typeface="+mn-ea"/>
                <a:ea typeface="+mn-ea"/>
              </a:rPr>
            </a:br>
            <a:r>
              <a:rPr lang="en-US" altLang="ko-KR" sz="1200" dirty="0">
                <a:latin typeface="+mn-ea"/>
                <a:ea typeface="+mn-ea"/>
              </a:rPr>
              <a:t>- </a:t>
            </a:r>
            <a:r>
              <a:rPr lang="ko-KR" altLang="en-US" sz="1200" dirty="0">
                <a:latin typeface="+mn-ea"/>
                <a:ea typeface="+mn-ea"/>
              </a:rPr>
              <a:t>정상적으로 자퇴처리가 완료되었을 경우 교무 승인여부가 </a:t>
            </a:r>
            <a:r>
              <a:rPr lang="en-US" altLang="ko-KR" sz="1200" dirty="0">
                <a:latin typeface="+mn-ea"/>
                <a:ea typeface="+mn-ea"/>
              </a:rPr>
              <a:t>v </a:t>
            </a:r>
            <a:r>
              <a:rPr lang="ko-KR" altLang="en-US" sz="1200" dirty="0">
                <a:latin typeface="+mn-ea"/>
                <a:ea typeface="+mn-ea"/>
              </a:rPr>
              <a:t>표시가 나타납니다</a:t>
            </a:r>
            <a:r>
              <a:rPr lang="en-US" altLang="ko-KR" sz="1200" dirty="0">
                <a:latin typeface="+mn-ea"/>
                <a:ea typeface="+mn-ea"/>
              </a:rPr>
              <a:t>.</a:t>
            </a:r>
          </a:p>
          <a:p>
            <a:pPr marL="228600" indent="-228600">
              <a:lnSpc>
                <a:spcPts val="2000"/>
              </a:lnSpc>
              <a:buFont typeface="+mj-ea"/>
              <a:buAutoNum type="circleNumDbPlain"/>
            </a:pPr>
            <a:r>
              <a:rPr lang="ko-KR" altLang="en-US" sz="1200" dirty="0">
                <a:latin typeface="+mn-ea"/>
                <a:ea typeface="+mn-ea"/>
              </a:rPr>
              <a:t>신청한 정보를 </a:t>
            </a:r>
            <a:r>
              <a:rPr lang="en-US" altLang="ko-KR" sz="1200" dirty="0">
                <a:latin typeface="+mn-ea"/>
                <a:ea typeface="+mn-ea"/>
              </a:rPr>
              <a:t>[</a:t>
            </a:r>
            <a:r>
              <a:rPr lang="ko-KR" altLang="en-US" sz="1200" dirty="0">
                <a:latin typeface="+mn-ea"/>
                <a:ea typeface="+mn-ea"/>
              </a:rPr>
              <a:t>취소</a:t>
            </a:r>
            <a:r>
              <a:rPr lang="en-US" altLang="ko-KR" sz="1200" dirty="0">
                <a:latin typeface="+mn-ea"/>
                <a:ea typeface="+mn-ea"/>
              </a:rPr>
              <a:t>] </a:t>
            </a:r>
            <a:r>
              <a:rPr lang="ko-KR" altLang="en-US" sz="1200" dirty="0">
                <a:latin typeface="+mn-ea"/>
                <a:ea typeface="+mn-ea"/>
              </a:rPr>
              <a:t>버튼을 클릭하여 신청을 취소할 수 있습니다</a:t>
            </a:r>
            <a:r>
              <a:rPr lang="en-US" altLang="ko-KR" sz="1200" dirty="0">
                <a:latin typeface="+mn-ea"/>
                <a:ea typeface="+mn-ea"/>
              </a:rPr>
              <a:t>.</a:t>
            </a:r>
            <a:br>
              <a:rPr lang="en-US" altLang="ko-KR" sz="1200" dirty="0">
                <a:latin typeface="+mn-ea"/>
                <a:ea typeface="+mn-ea"/>
              </a:rPr>
            </a:br>
            <a:r>
              <a:rPr lang="en-US" altLang="ko-KR" sz="1200" dirty="0">
                <a:latin typeface="+mn-ea"/>
                <a:ea typeface="+mn-ea"/>
              </a:rPr>
              <a:t>- </a:t>
            </a:r>
            <a:r>
              <a:rPr lang="ko-KR" altLang="en-US" sz="1200" dirty="0">
                <a:latin typeface="+mn-ea"/>
                <a:ea typeface="+mn-ea"/>
              </a:rPr>
              <a:t>단</a:t>
            </a:r>
            <a:r>
              <a:rPr lang="en-US" altLang="ko-KR" sz="1200" dirty="0">
                <a:latin typeface="+mn-ea"/>
                <a:ea typeface="+mn-ea"/>
              </a:rPr>
              <a:t>, </a:t>
            </a:r>
            <a:r>
              <a:rPr lang="ko-KR" altLang="en-US" sz="1200" dirty="0">
                <a:latin typeface="+mn-ea"/>
                <a:ea typeface="+mn-ea"/>
              </a:rPr>
              <a:t>이미 교무승인이 완료된 경우에는 취소하실 수 없습니다</a:t>
            </a:r>
            <a:r>
              <a:rPr lang="en-US" altLang="ko-KR" sz="1200" dirty="0">
                <a:latin typeface="+mn-ea"/>
                <a:ea typeface="+mn-ea"/>
              </a:rPr>
              <a:t>.</a:t>
            </a:r>
            <a:endParaRPr lang="en-US" altLang="ko-KR" sz="1200" dirty="0">
              <a:latin typeface="+mn-lt"/>
              <a:ea typeface="맑은 고딕" panose="020B050302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2997347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/>
          <p:cNvSpPr/>
          <p:nvPr/>
        </p:nvSpPr>
        <p:spPr>
          <a:xfrm>
            <a:off x="396255" y="307531"/>
            <a:ext cx="2488182" cy="4770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kumimoji="0" lang="en-US" altLang="ko-KR" sz="2500" b="1" dirty="0">
                <a:solidFill>
                  <a:srgbClr val="006C7F"/>
                </a:solidFill>
                <a:latin typeface="맑은 고딕" pitchFamily="50" charset="-127"/>
                <a:ea typeface="맑은 고딕" pitchFamily="50" charset="-127"/>
              </a:rPr>
              <a:t>2-5. </a:t>
            </a:r>
            <a:r>
              <a:rPr kumimoji="0" lang="ko-KR" altLang="en-US" sz="2500" b="1" dirty="0">
                <a:solidFill>
                  <a:srgbClr val="006C7F"/>
                </a:solidFill>
                <a:latin typeface="맑은 고딕" pitchFamily="50" charset="-127"/>
                <a:ea typeface="맑은 고딕" pitchFamily="50" charset="-127"/>
              </a:rPr>
              <a:t>재입학신청</a:t>
            </a:r>
          </a:p>
        </p:txBody>
      </p:sp>
      <p:sp>
        <p:nvSpPr>
          <p:cNvPr id="19" name="슬라이드 번호 개체 틀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DEADD5F-6084-4CD1-90B0-8AFF43920B63}" type="slidenum">
              <a:rPr lang="ko-KR" altLang="en-US" smtClean="0"/>
              <a:pPr>
                <a:defRPr/>
              </a:pPr>
              <a:t>12</a:t>
            </a:fld>
            <a:endParaRPr lang="ko-KR" altLang="en-US" dirty="0"/>
          </a:p>
        </p:txBody>
      </p:sp>
      <p:pic>
        <p:nvPicPr>
          <p:cNvPr id="4" name="그림 3">
            <a:extLst>
              <a:ext uri="{FF2B5EF4-FFF2-40B4-BE49-F238E27FC236}">
                <a16:creationId xmlns:a16="http://schemas.microsoft.com/office/drawing/2014/main" id="{E0AFBF2B-6AE7-3AF6-DB81-71E17BBF012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2631" y="1314252"/>
            <a:ext cx="7056000" cy="4873208"/>
          </a:xfrm>
          <a:prstGeom prst="rect">
            <a:avLst/>
          </a:prstGeom>
          <a:ln>
            <a:solidFill>
              <a:srgbClr val="BAC0C7"/>
            </a:solidFill>
          </a:ln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2057EA5A-448B-5BF8-5226-DD2A4F8D2671}"/>
              </a:ext>
            </a:extLst>
          </p:cNvPr>
          <p:cNvSpPr txBox="1"/>
          <p:nvPr/>
        </p:nvSpPr>
        <p:spPr>
          <a:xfrm>
            <a:off x="166514" y="6282804"/>
            <a:ext cx="6093335" cy="390895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28600" indent="-228600">
              <a:lnSpc>
                <a:spcPts val="2000"/>
              </a:lnSpc>
            </a:pPr>
            <a:r>
              <a:rPr lang="en-US" altLang="ko-KR" sz="1400" b="1" dirty="0">
                <a:latin typeface="+mn-ea"/>
                <a:ea typeface="+mn-ea"/>
              </a:rPr>
              <a:t>1. </a:t>
            </a:r>
            <a:r>
              <a:rPr lang="ko-KR" altLang="en-US" sz="1400" b="1" dirty="0">
                <a:latin typeface="+mn-ea"/>
                <a:ea typeface="+mn-ea"/>
              </a:rPr>
              <a:t>화면용도</a:t>
            </a:r>
            <a:endParaRPr lang="en-US" altLang="ko-KR" sz="1400" b="1" dirty="0">
              <a:latin typeface="+mn-ea"/>
              <a:ea typeface="+mn-ea"/>
            </a:endParaRPr>
          </a:p>
          <a:p>
            <a:pPr marL="228600" indent="-228600">
              <a:lnSpc>
                <a:spcPts val="2000"/>
              </a:lnSpc>
            </a:pPr>
            <a:r>
              <a:rPr lang="ko-KR" altLang="en-US" sz="1200" dirty="0">
                <a:latin typeface="+mn-ea"/>
                <a:ea typeface="+mn-ea"/>
              </a:rPr>
              <a:t>   </a:t>
            </a:r>
            <a:r>
              <a:rPr lang="en-US" altLang="ko-KR" sz="1200" dirty="0">
                <a:latin typeface="+mn-ea"/>
                <a:ea typeface="+mn-ea"/>
              </a:rPr>
              <a:t>- </a:t>
            </a:r>
            <a:r>
              <a:rPr lang="ko-KR" altLang="en-US" sz="1200" dirty="0">
                <a:latin typeface="+mn-ea"/>
                <a:ea typeface="+mn-ea"/>
              </a:rPr>
              <a:t>학생의 자퇴신청서를 작성하는 화면입니다</a:t>
            </a:r>
            <a:r>
              <a:rPr lang="en-US" altLang="ko-KR" sz="1200" dirty="0">
                <a:latin typeface="+mn-ea"/>
                <a:ea typeface="+mn-ea"/>
              </a:rPr>
              <a:t>.</a:t>
            </a:r>
          </a:p>
          <a:p>
            <a:pPr marL="228600" indent="-228600">
              <a:lnSpc>
                <a:spcPts val="2000"/>
              </a:lnSpc>
            </a:pPr>
            <a:r>
              <a:rPr lang="en-US" altLang="ko-KR" sz="1200" dirty="0">
                <a:latin typeface="+mn-ea"/>
                <a:ea typeface="+mn-ea"/>
              </a:rPr>
              <a:t>   </a:t>
            </a:r>
          </a:p>
          <a:p>
            <a:pPr marL="228600" indent="-228600">
              <a:lnSpc>
                <a:spcPts val="2000"/>
              </a:lnSpc>
            </a:pPr>
            <a:r>
              <a:rPr lang="en-US" altLang="ko-KR" sz="1400" b="1" dirty="0">
                <a:latin typeface="+mn-ea"/>
                <a:ea typeface="+mn-ea"/>
              </a:rPr>
              <a:t>2. </a:t>
            </a:r>
            <a:r>
              <a:rPr lang="ko-KR" altLang="en-US" sz="1400" b="1" dirty="0">
                <a:latin typeface="+mn-ea"/>
                <a:ea typeface="+mn-ea"/>
              </a:rPr>
              <a:t>화면 사용법</a:t>
            </a:r>
            <a:r>
              <a:rPr lang="en-US" altLang="ko-KR" sz="1400" b="1" dirty="0">
                <a:latin typeface="+mn-ea"/>
                <a:ea typeface="+mn-ea"/>
              </a:rPr>
              <a:t> </a:t>
            </a:r>
          </a:p>
          <a:p>
            <a:pPr marL="228600" indent="-228600">
              <a:lnSpc>
                <a:spcPts val="2000"/>
              </a:lnSpc>
              <a:buFont typeface="+mj-ea"/>
              <a:buAutoNum type="circleNumDbPlain"/>
            </a:pPr>
            <a:r>
              <a:rPr lang="ko-KR" altLang="en-US" sz="1200" dirty="0">
                <a:latin typeface="+mn-ea"/>
                <a:ea typeface="+mn-ea"/>
              </a:rPr>
              <a:t>왼쪽의 </a:t>
            </a:r>
            <a:r>
              <a:rPr lang="ko-KR" altLang="en-US" sz="1200" dirty="0" err="1">
                <a:latin typeface="+mn-ea"/>
                <a:ea typeface="+mn-ea"/>
              </a:rPr>
              <a:t>업무메뉴리스트에서</a:t>
            </a:r>
            <a:r>
              <a:rPr lang="ko-KR" altLang="en-US" sz="1200" dirty="0">
                <a:latin typeface="+mn-ea"/>
                <a:ea typeface="+mn-ea"/>
              </a:rPr>
              <a:t> </a:t>
            </a:r>
            <a:r>
              <a:rPr lang="en-US" altLang="ko-KR" sz="1200" dirty="0">
                <a:latin typeface="+mn-ea"/>
                <a:ea typeface="+mn-ea"/>
              </a:rPr>
              <a:t>[</a:t>
            </a:r>
            <a:r>
              <a:rPr lang="ko-KR" altLang="en-US" sz="1200" dirty="0">
                <a:latin typeface="+mn-ea"/>
                <a:ea typeface="+mn-ea"/>
              </a:rPr>
              <a:t>학적정보</a:t>
            </a:r>
            <a:r>
              <a:rPr lang="en-US" altLang="ko-KR" sz="1200" dirty="0">
                <a:latin typeface="+mn-ea"/>
                <a:ea typeface="+mn-ea"/>
              </a:rPr>
              <a:t>] – [</a:t>
            </a:r>
            <a:r>
              <a:rPr lang="ko-KR" altLang="en-US" sz="1200" dirty="0">
                <a:latin typeface="+mn-ea"/>
                <a:ea typeface="+mn-ea"/>
              </a:rPr>
              <a:t>자퇴신청</a:t>
            </a:r>
            <a:r>
              <a:rPr lang="en-US" altLang="ko-KR" sz="1200" dirty="0">
                <a:latin typeface="+mn-ea"/>
                <a:ea typeface="+mn-ea"/>
              </a:rPr>
              <a:t>] </a:t>
            </a:r>
            <a:r>
              <a:rPr lang="ko-KR" altLang="en-US" sz="1200" dirty="0">
                <a:latin typeface="+mn-ea"/>
                <a:ea typeface="+mn-ea"/>
              </a:rPr>
              <a:t>메뉴를 선택합니다</a:t>
            </a:r>
            <a:r>
              <a:rPr lang="en-US" altLang="ko-KR" sz="1200" dirty="0">
                <a:latin typeface="+mn-ea"/>
                <a:ea typeface="+mn-ea"/>
              </a:rPr>
              <a:t>.</a:t>
            </a:r>
          </a:p>
          <a:p>
            <a:pPr marL="228600" indent="-228600">
              <a:lnSpc>
                <a:spcPts val="2000"/>
              </a:lnSpc>
              <a:buFont typeface="+mj-ea"/>
              <a:buAutoNum type="circleNumDbPlain"/>
            </a:pPr>
            <a:r>
              <a:rPr lang="ko-KR" altLang="en-US" sz="1200" dirty="0">
                <a:latin typeface="+mn-ea"/>
                <a:ea typeface="+mn-ea"/>
              </a:rPr>
              <a:t>왼쪽의 신청리스트에서 입학 이후 자퇴를 신청했던 리스트를 확인할 수 있습니다</a:t>
            </a:r>
            <a:r>
              <a:rPr lang="en-US" altLang="ko-KR" sz="1200" dirty="0">
                <a:latin typeface="+mn-ea"/>
                <a:ea typeface="+mn-ea"/>
              </a:rPr>
              <a:t>.</a:t>
            </a:r>
          </a:p>
          <a:p>
            <a:pPr marL="228600" indent="-228600">
              <a:lnSpc>
                <a:spcPts val="2000"/>
              </a:lnSpc>
              <a:buFont typeface="+mj-ea"/>
              <a:buAutoNum type="circleNumDbPlain"/>
            </a:pPr>
            <a:r>
              <a:rPr lang="ko-KR" altLang="en-US" sz="1200" dirty="0">
                <a:latin typeface="+mn-ea"/>
                <a:ea typeface="+mn-ea"/>
              </a:rPr>
              <a:t>자퇴신청을 할 경우 </a:t>
            </a:r>
            <a:r>
              <a:rPr lang="en-US" altLang="ko-KR" sz="1200" dirty="0">
                <a:latin typeface="+mn-ea"/>
                <a:ea typeface="+mn-ea"/>
              </a:rPr>
              <a:t>[</a:t>
            </a:r>
            <a:r>
              <a:rPr lang="ko-KR" altLang="en-US" sz="1200" dirty="0">
                <a:latin typeface="+mn-ea"/>
                <a:ea typeface="+mn-ea"/>
              </a:rPr>
              <a:t>신청</a:t>
            </a:r>
            <a:r>
              <a:rPr lang="en-US" altLang="ko-KR" sz="1200" dirty="0">
                <a:latin typeface="+mn-ea"/>
                <a:ea typeface="+mn-ea"/>
              </a:rPr>
              <a:t>] </a:t>
            </a:r>
            <a:r>
              <a:rPr lang="ko-KR" altLang="en-US" sz="1200" dirty="0">
                <a:latin typeface="+mn-ea"/>
                <a:ea typeface="+mn-ea"/>
              </a:rPr>
              <a:t>버튼을 클릭하여 새로운 행을 추가합니다</a:t>
            </a:r>
            <a:r>
              <a:rPr lang="en-US" altLang="ko-KR" sz="1200" dirty="0">
                <a:latin typeface="+mn-ea"/>
                <a:ea typeface="+mn-ea"/>
              </a:rPr>
              <a:t>.</a:t>
            </a:r>
          </a:p>
          <a:p>
            <a:pPr marL="228600" indent="-228600">
              <a:lnSpc>
                <a:spcPts val="2000"/>
              </a:lnSpc>
              <a:buFont typeface="+mj-ea"/>
              <a:buAutoNum type="circleNumDbPlain"/>
            </a:pPr>
            <a:r>
              <a:rPr lang="ko-KR" altLang="en-US" sz="1200" dirty="0">
                <a:latin typeface="+mn-ea"/>
                <a:ea typeface="+mn-ea"/>
              </a:rPr>
              <a:t>오른쪽 </a:t>
            </a:r>
            <a:r>
              <a:rPr lang="en-US" altLang="ko-KR" sz="1200" dirty="0">
                <a:latin typeface="+mn-ea"/>
                <a:ea typeface="+mn-ea"/>
              </a:rPr>
              <a:t>[</a:t>
            </a:r>
            <a:r>
              <a:rPr lang="ko-KR" altLang="en-US" sz="1200" dirty="0">
                <a:latin typeface="+mn-ea"/>
                <a:ea typeface="+mn-ea"/>
              </a:rPr>
              <a:t>자퇴신청정보</a:t>
            </a:r>
            <a:r>
              <a:rPr lang="en-US" altLang="ko-KR" sz="1200" dirty="0">
                <a:latin typeface="+mn-ea"/>
                <a:ea typeface="+mn-ea"/>
              </a:rPr>
              <a:t>] </a:t>
            </a:r>
            <a:r>
              <a:rPr lang="ko-KR" altLang="en-US" sz="1200" dirty="0">
                <a:latin typeface="+mn-ea"/>
                <a:ea typeface="+mn-ea"/>
              </a:rPr>
              <a:t>내역에 자퇴와 관련된 정보를 입력합니다</a:t>
            </a:r>
            <a:r>
              <a:rPr lang="en-US" altLang="ko-KR" sz="1200" dirty="0">
                <a:latin typeface="+mn-ea"/>
                <a:ea typeface="+mn-ea"/>
              </a:rPr>
              <a:t>.</a:t>
            </a:r>
            <a:br>
              <a:rPr lang="en-US" altLang="ko-KR" sz="1200" dirty="0">
                <a:latin typeface="+mn-ea"/>
                <a:ea typeface="+mn-ea"/>
              </a:rPr>
            </a:br>
            <a:r>
              <a:rPr lang="en-US" altLang="ko-KR" sz="1200" dirty="0">
                <a:latin typeface="+mn-ea"/>
                <a:ea typeface="+mn-ea"/>
              </a:rPr>
              <a:t>- [2. </a:t>
            </a:r>
            <a:r>
              <a:rPr lang="ko-KR" altLang="en-US" sz="1200" dirty="0">
                <a:latin typeface="+mn-ea"/>
                <a:ea typeface="+mn-ea"/>
              </a:rPr>
              <a:t>계좌정보</a:t>
            </a:r>
            <a:r>
              <a:rPr lang="en-US" altLang="ko-KR" sz="1200" dirty="0">
                <a:latin typeface="+mn-ea"/>
                <a:ea typeface="+mn-ea"/>
              </a:rPr>
              <a:t>]</a:t>
            </a:r>
            <a:r>
              <a:rPr lang="ko-KR" altLang="en-US" sz="1200" dirty="0">
                <a:latin typeface="+mn-ea"/>
                <a:ea typeface="+mn-ea"/>
              </a:rPr>
              <a:t>는 환불한 금액이 있는 경우 자동으로 활성 및 비활성화 처리됩니다</a:t>
            </a:r>
            <a:r>
              <a:rPr lang="en-US" altLang="ko-KR" sz="1200" dirty="0">
                <a:latin typeface="+mn-ea"/>
                <a:ea typeface="+mn-ea"/>
              </a:rPr>
              <a:t>.</a:t>
            </a:r>
            <a:br>
              <a:rPr lang="en-US" altLang="ko-KR" sz="1200" dirty="0">
                <a:latin typeface="+mn-ea"/>
                <a:ea typeface="+mn-ea"/>
              </a:rPr>
            </a:br>
            <a:r>
              <a:rPr lang="en-US" altLang="ko-KR" sz="1200" dirty="0">
                <a:latin typeface="+mn-ea"/>
                <a:ea typeface="+mn-ea"/>
              </a:rPr>
              <a:t>- </a:t>
            </a:r>
            <a:r>
              <a:rPr lang="ko-KR" altLang="en-US" sz="1200" dirty="0">
                <a:latin typeface="+mn-ea"/>
                <a:ea typeface="+mn-ea"/>
              </a:rPr>
              <a:t>첨부파일을 등록하고자 할 경우 </a:t>
            </a:r>
            <a:r>
              <a:rPr lang="en-US" altLang="ko-KR" sz="1200" dirty="0">
                <a:latin typeface="+mn-ea"/>
                <a:ea typeface="+mn-ea"/>
              </a:rPr>
              <a:t>[</a:t>
            </a:r>
            <a:r>
              <a:rPr lang="ko-KR" altLang="en-US" sz="1200" dirty="0">
                <a:latin typeface="+mn-ea"/>
                <a:ea typeface="+mn-ea"/>
              </a:rPr>
              <a:t>첨부파일</a:t>
            </a:r>
            <a:r>
              <a:rPr lang="en-US" altLang="ko-KR" sz="1200" dirty="0">
                <a:latin typeface="+mn-ea"/>
                <a:ea typeface="+mn-ea"/>
              </a:rPr>
              <a:t>] </a:t>
            </a:r>
            <a:r>
              <a:rPr lang="ko-KR" altLang="en-US" sz="1200" dirty="0">
                <a:latin typeface="+mn-ea"/>
                <a:ea typeface="+mn-ea"/>
              </a:rPr>
              <a:t>버튼을 클릭하여 파일을 선택합니다</a:t>
            </a:r>
            <a:r>
              <a:rPr lang="en-US" altLang="ko-KR" sz="1200" dirty="0">
                <a:latin typeface="+mn-ea"/>
                <a:ea typeface="+mn-ea"/>
              </a:rPr>
              <a:t>.</a:t>
            </a:r>
          </a:p>
          <a:p>
            <a:pPr marL="228600" indent="-228600">
              <a:lnSpc>
                <a:spcPts val="2000"/>
              </a:lnSpc>
              <a:buFont typeface="+mj-ea"/>
              <a:buAutoNum type="circleNumDbPlain"/>
            </a:pPr>
            <a:r>
              <a:rPr lang="en-US" altLang="ko-KR" sz="1200" dirty="0">
                <a:latin typeface="+mn-ea"/>
                <a:ea typeface="+mn-ea"/>
              </a:rPr>
              <a:t>[</a:t>
            </a:r>
            <a:r>
              <a:rPr lang="ko-KR" altLang="en-US" sz="1200" dirty="0">
                <a:latin typeface="+mn-ea"/>
                <a:ea typeface="+mn-ea"/>
              </a:rPr>
              <a:t>저장</a:t>
            </a:r>
            <a:r>
              <a:rPr lang="en-US" altLang="ko-KR" sz="1200" dirty="0">
                <a:latin typeface="+mn-ea"/>
                <a:ea typeface="+mn-ea"/>
              </a:rPr>
              <a:t>] </a:t>
            </a:r>
            <a:r>
              <a:rPr lang="ko-KR" altLang="en-US" sz="1200" dirty="0">
                <a:latin typeface="+mn-ea"/>
                <a:ea typeface="+mn-ea"/>
              </a:rPr>
              <a:t>버튼을 클릭하여 자퇴신청을 저장합니다</a:t>
            </a:r>
            <a:r>
              <a:rPr lang="en-US" altLang="ko-KR" sz="1200" dirty="0">
                <a:latin typeface="+mn-ea"/>
                <a:ea typeface="+mn-ea"/>
              </a:rPr>
              <a:t>. </a:t>
            </a:r>
          </a:p>
          <a:p>
            <a:pPr marL="228600" indent="-228600">
              <a:lnSpc>
                <a:spcPts val="2000"/>
              </a:lnSpc>
              <a:buFont typeface="+mj-ea"/>
              <a:buAutoNum type="circleNumDbPlain"/>
            </a:pPr>
            <a:r>
              <a:rPr lang="en-US" altLang="ko-KR" sz="1200" dirty="0">
                <a:latin typeface="+mn-ea"/>
                <a:ea typeface="+mn-ea"/>
              </a:rPr>
              <a:t>[4. </a:t>
            </a:r>
            <a:r>
              <a:rPr lang="ko-KR" altLang="en-US" sz="1200" dirty="0">
                <a:latin typeface="+mn-ea"/>
                <a:ea typeface="+mn-ea"/>
              </a:rPr>
              <a:t>승인 및 인정</a:t>
            </a:r>
            <a:r>
              <a:rPr lang="en-US" altLang="ko-KR" sz="1200" dirty="0">
                <a:latin typeface="+mn-ea"/>
                <a:ea typeface="+mn-ea"/>
              </a:rPr>
              <a:t>]</a:t>
            </a:r>
            <a:r>
              <a:rPr lang="ko-KR" altLang="en-US" sz="1200" dirty="0">
                <a:latin typeface="+mn-ea"/>
                <a:ea typeface="+mn-ea"/>
              </a:rPr>
              <a:t>에서 자퇴신청 및 승인정보가 표기됩니다</a:t>
            </a:r>
            <a:r>
              <a:rPr lang="en-US" altLang="ko-KR" sz="1200" dirty="0">
                <a:latin typeface="+mn-ea"/>
                <a:ea typeface="+mn-ea"/>
              </a:rPr>
              <a:t>.</a:t>
            </a:r>
            <a:br>
              <a:rPr lang="en-US" altLang="ko-KR" sz="1200" dirty="0">
                <a:latin typeface="+mn-ea"/>
                <a:ea typeface="+mn-ea"/>
              </a:rPr>
            </a:br>
            <a:r>
              <a:rPr lang="en-US" altLang="ko-KR" sz="1200" dirty="0">
                <a:latin typeface="+mn-ea"/>
                <a:ea typeface="+mn-ea"/>
              </a:rPr>
              <a:t>- </a:t>
            </a:r>
            <a:r>
              <a:rPr lang="ko-KR" altLang="en-US" sz="1200" dirty="0">
                <a:latin typeface="+mn-ea"/>
                <a:ea typeface="+mn-ea"/>
              </a:rPr>
              <a:t>정상적으로 자퇴처리가 완료되었을 경우 교무 승인여부가 </a:t>
            </a:r>
            <a:r>
              <a:rPr lang="en-US" altLang="ko-KR" sz="1200" dirty="0">
                <a:latin typeface="+mn-ea"/>
                <a:ea typeface="+mn-ea"/>
              </a:rPr>
              <a:t>v </a:t>
            </a:r>
            <a:r>
              <a:rPr lang="ko-KR" altLang="en-US" sz="1200" dirty="0">
                <a:latin typeface="+mn-ea"/>
                <a:ea typeface="+mn-ea"/>
              </a:rPr>
              <a:t>표시가 나타납니다</a:t>
            </a:r>
            <a:r>
              <a:rPr lang="en-US" altLang="ko-KR" sz="1200" dirty="0">
                <a:latin typeface="+mn-ea"/>
                <a:ea typeface="+mn-ea"/>
              </a:rPr>
              <a:t>.</a:t>
            </a:r>
            <a:endParaRPr lang="ko-KR" altLang="en-US" sz="1200" dirty="0">
              <a:latin typeface="+mn-ea"/>
              <a:ea typeface="+mn-ea"/>
            </a:endParaRPr>
          </a:p>
          <a:p>
            <a:pPr marL="228600" indent="-228600">
              <a:lnSpc>
                <a:spcPts val="2000"/>
              </a:lnSpc>
              <a:buFont typeface="+mj-ea"/>
              <a:buAutoNum type="circleNumDbPlain"/>
            </a:pPr>
            <a:r>
              <a:rPr lang="ko-KR" altLang="en-US" sz="1200" dirty="0">
                <a:latin typeface="+mn-ea"/>
                <a:ea typeface="+mn-ea"/>
              </a:rPr>
              <a:t>신청한 정보를 </a:t>
            </a:r>
            <a:r>
              <a:rPr lang="en-US" altLang="ko-KR" sz="1200" dirty="0">
                <a:latin typeface="+mn-ea"/>
                <a:ea typeface="+mn-ea"/>
              </a:rPr>
              <a:t>[</a:t>
            </a:r>
            <a:r>
              <a:rPr lang="ko-KR" altLang="en-US" sz="1200" dirty="0">
                <a:latin typeface="+mn-ea"/>
                <a:ea typeface="+mn-ea"/>
              </a:rPr>
              <a:t>취소</a:t>
            </a:r>
            <a:r>
              <a:rPr lang="en-US" altLang="ko-KR" sz="1200" dirty="0">
                <a:latin typeface="+mn-ea"/>
                <a:ea typeface="+mn-ea"/>
              </a:rPr>
              <a:t>] </a:t>
            </a:r>
            <a:r>
              <a:rPr lang="ko-KR" altLang="en-US" sz="1200" dirty="0">
                <a:latin typeface="+mn-ea"/>
                <a:ea typeface="+mn-ea"/>
              </a:rPr>
              <a:t>버튼을 클릭하여 신청을 취소할 수 있습니다</a:t>
            </a:r>
            <a:r>
              <a:rPr lang="en-US" altLang="ko-KR" sz="1200" dirty="0">
                <a:latin typeface="+mn-ea"/>
                <a:ea typeface="+mn-ea"/>
              </a:rPr>
              <a:t>.</a:t>
            </a:r>
            <a:br>
              <a:rPr lang="en-US" altLang="ko-KR" sz="1200" dirty="0">
                <a:latin typeface="+mn-ea"/>
                <a:ea typeface="+mn-ea"/>
              </a:rPr>
            </a:br>
            <a:r>
              <a:rPr lang="en-US" altLang="ko-KR" sz="1200" dirty="0">
                <a:latin typeface="+mn-ea"/>
                <a:ea typeface="+mn-ea"/>
              </a:rPr>
              <a:t>- </a:t>
            </a:r>
            <a:r>
              <a:rPr lang="ko-KR" altLang="en-US" sz="1200" dirty="0">
                <a:latin typeface="+mn-ea"/>
                <a:ea typeface="+mn-ea"/>
              </a:rPr>
              <a:t>단</a:t>
            </a:r>
            <a:r>
              <a:rPr lang="en-US" altLang="ko-KR" sz="1200" dirty="0">
                <a:latin typeface="+mn-ea"/>
                <a:ea typeface="+mn-ea"/>
              </a:rPr>
              <a:t>, </a:t>
            </a:r>
            <a:r>
              <a:rPr lang="ko-KR" altLang="en-US" sz="1200" dirty="0">
                <a:latin typeface="+mn-ea"/>
                <a:ea typeface="+mn-ea"/>
              </a:rPr>
              <a:t>이미 교무승인이 완료된 경우에는 취소하실 수 없습니다</a:t>
            </a:r>
            <a:r>
              <a:rPr lang="en-US" altLang="ko-KR" sz="1200" dirty="0">
                <a:latin typeface="+mn-ea"/>
                <a:ea typeface="+mn-ea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1069149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>
            <a:extLst>
              <a:ext uri="{FF2B5EF4-FFF2-40B4-BE49-F238E27FC236}">
                <a16:creationId xmlns:a16="http://schemas.microsoft.com/office/drawing/2014/main" id="{1286842D-F712-1BB9-C26F-846EBB35BB9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2631" y="1314252"/>
            <a:ext cx="7056000" cy="4873208"/>
          </a:xfrm>
          <a:prstGeom prst="rect">
            <a:avLst/>
          </a:prstGeom>
          <a:ln>
            <a:solidFill>
              <a:srgbClr val="BAC0C7"/>
            </a:solidFill>
          </a:ln>
        </p:spPr>
      </p:pic>
      <p:sp>
        <p:nvSpPr>
          <p:cNvPr id="2" name="직사각형 1"/>
          <p:cNvSpPr/>
          <p:nvPr/>
        </p:nvSpPr>
        <p:spPr>
          <a:xfrm>
            <a:off x="396255" y="307531"/>
            <a:ext cx="2488182" cy="4770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kumimoji="0" lang="en-US" altLang="ko-KR" sz="2500" b="1" dirty="0">
                <a:solidFill>
                  <a:srgbClr val="006C7F"/>
                </a:solidFill>
                <a:latin typeface="맑은 고딕" pitchFamily="50" charset="-127"/>
                <a:ea typeface="맑은 고딕" pitchFamily="50" charset="-127"/>
              </a:rPr>
              <a:t>2-5. </a:t>
            </a:r>
            <a:r>
              <a:rPr kumimoji="0" lang="ko-KR" altLang="en-US" sz="2500" b="1" dirty="0">
                <a:solidFill>
                  <a:srgbClr val="006C7F"/>
                </a:solidFill>
                <a:latin typeface="맑은 고딕" pitchFamily="50" charset="-127"/>
                <a:ea typeface="맑은 고딕" pitchFamily="50" charset="-127"/>
              </a:rPr>
              <a:t>재입학신청</a:t>
            </a:r>
          </a:p>
        </p:txBody>
      </p:sp>
      <p:sp>
        <p:nvSpPr>
          <p:cNvPr id="19" name="슬라이드 번호 개체 틀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DEADD5F-6084-4CD1-90B0-8AFF43920B63}" type="slidenum">
              <a:rPr lang="ko-KR" altLang="en-US" smtClean="0"/>
              <a:pPr>
                <a:defRPr/>
              </a:pPr>
              <a:t>13</a:t>
            </a:fld>
            <a:endParaRPr lang="ko-KR" altLang="en-US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38C996A1-3053-0695-E5D8-F5EF1E73FA0A}"/>
              </a:ext>
            </a:extLst>
          </p:cNvPr>
          <p:cNvSpPr txBox="1"/>
          <p:nvPr/>
        </p:nvSpPr>
        <p:spPr>
          <a:xfrm>
            <a:off x="166514" y="6282804"/>
            <a:ext cx="6325771" cy="390895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28600" indent="-228600">
              <a:lnSpc>
                <a:spcPts val="2000"/>
              </a:lnSpc>
            </a:pPr>
            <a:r>
              <a:rPr lang="en-US" altLang="ko-KR" sz="1400" b="1" dirty="0">
                <a:latin typeface="+mn-ea"/>
                <a:ea typeface="+mn-ea"/>
              </a:rPr>
              <a:t>1. </a:t>
            </a:r>
            <a:r>
              <a:rPr lang="ko-KR" altLang="en-US" sz="1400" b="1" dirty="0">
                <a:latin typeface="+mn-ea"/>
                <a:ea typeface="+mn-ea"/>
              </a:rPr>
              <a:t>화면용도</a:t>
            </a:r>
            <a:endParaRPr lang="en-US" altLang="ko-KR" sz="1400" b="1" dirty="0">
              <a:latin typeface="+mn-ea"/>
              <a:ea typeface="+mn-ea"/>
            </a:endParaRPr>
          </a:p>
          <a:p>
            <a:pPr marL="228600" indent="-228600">
              <a:lnSpc>
                <a:spcPts val="2000"/>
              </a:lnSpc>
            </a:pPr>
            <a:r>
              <a:rPr lang="ko-KR" altLang="en-US" sz="1200" dirty="0">
                <a:latin typeface="+mn-ea"/>
                <a:ea typeface="+mn-ea"/>
              </a:rPr>
              <a:t>   </a:t>
            </a:r>
            <a:r>
              <a:rPr lang="en-US" altLang="ko-KR" sz="1200" dirty="0">
                <a:latin typeface="+mn-ea"/>
                <a:ea typeface="+mn-ea"/>
              </a:rPr>
              <a:t>- </a:t>
            </a:r>
            <a:r>
              <a:rPr lang="ko-KR" altLang="en-US" sz="1200" dirty="0">
                <a:latin typeface="+mn-ea"/>
                <a:ea typeface="+mn-ea"/>
              </a:rPr>
              <a:t>학생의 재입학을 신청하는 화면입니다</a:t>
            </a:r>
            <a:r>
              <a:rPr lang="en-US" altLang="ko-KR" sz="1200" dirty="0">
                <a:latin typeface="+mn-ea"/>
                <a:ea typeface="+mn-ea"/>
              </a:rPr>
              <a:t>.</a:t>
            </a:r>
          </a:p>
          <a:p>
            <a:pPr marL="228600" indent="-228600">
              <a:lnSpc>
                <a:spcPts val="2000"/>
              </a:lnSpc>
            </a:pPr>
            <a:r>
              <a:rPr lang="en-US" altLang="ko-KR" sz="1200" dirty="0">
                <a:latin typeface="+mn-ea"/>
                <a:ea typeface="+mn-ea"/>
              </a:rPr>
              <a:t>   - </a:t>
            </a:r>
            <a:r>
              <a:rPr lang="ko-KR" altLang="en-US" sz="1200" dirty="0">
                <a:latin typeface="+mn-ea"/>
                <a:ea typeface="+mn-ea"/>
              </a:rPr>
              <a:t>본 화면은 제적생만 사용하실 수 있습니다</a:t>
            </a:r>
            <a:r>
              <a:rPr lang="en-US" altLang="ko-KR" sz="1200" dirty="0">
                <a:latin typeface="+mn-ea"/>
                <a:ea typeface="+mn-ea"/>
              </a:rPr>
              <a:t>.</a:t>
            </a:r>
          </a:p>
          <a:p>
            <a:pPr marL="228600" indent="-228600">
              <a:lnSpc>
                <a:spcPts val="2000"/>
              </a:lnSpc>
            </a:pPr>
            <a:r>
              <a:rPr lang="en-US" altLang="ko-KR" sz="1200" dirty="0">
                <a:latin typeface="+mn-ea"/>
                <a:ea typeface="+mn-ea"/>
              </a:rPr>
              <a:t>   </a:t>
            </a:r>
          </a:p>
          <a:p>
            <a:pPr marL="228600" indent="-228600">
              <a:lnSpc>
                <a:spcPts val="2000"/>
              </a:lnSpc>
            </a:pPr>
            <a:r>
              <a:rPr lang="en-US" altLang="ko-KR" sz="1400" b="1" dirty="0">
                <a:latin typeface="+mn-ea"/>
                <a:ea typeface="+mn-ea"/>
              </a:rPr>
              <a:t>2. </a:t>
            </a:r>
            <a:r>
              <a:rPr lang="ko-KR" altLang="en-US" sz="1400" b="1" dirty="0">
                <a:latin typeface="+mn-ea"/>
                <a:ea typeface="+mn-ea"/>
              </a:rPr>
              <a:t>화면 사용법</a:t>
            </a:r>
            <a:r>
              <a:rPr lang="en-US" altLang="ko-KR" sz="1400" b="1" dirty="0">
                <a:latin typeface="+mn-ea"/>
                <a:ea typeface="+mn-ea"/>
              </a:rPr>
              <a:t> </a:t>
            </a:r>
          </a:p>
          <a:p>
            <a:pPr marL="228600" indent="-228600">
              <a:lnSpc>
                <a:spcPts val="2000"/>
              </a:lnSpc>
              <a:buFont typeface="+mj-ea"/>
              <a:buAutoNum type="circleNumDbPlain"/>
            </a:pPr>
            <a:r>
              <a:rPr lang="ko-KR" altLang="en-US" sz="1200" dirty="0">
                <a:latin typeface="+mn-ea"/>
                <a:ea typeface="+mn-ea"/>
              </a:rPr>
              <a:t>왼쪽의 </a:t>
            </a:r>
            <a:r>
              <a:rPr lang="ko-KR" altLang="en-US" sz="1200" dirty="0" err="1">
                <a:latin typeface="+mn-ea"/>
                <a:ea typeface="+mn-ea"/>
              </a:rPr>
              <a:t>업무메뉴리스트에서</a:t>
            </a:r>
            <a:r>
              <a:rPr lang="ko-KR" altLang="en-US" sz="1200" dirty="0">
                <a:latin typeface="+mn-ea"/>
                <a:ea typeface="+mn-ea"/>
              </a:rPr>
              <a:t> </a:t>
            </a:r>
            <a:r>
              <a:rPr lang="en-US" altLang="ko-KR" sz="1200" dirty="0">
                <a:latin typeface="+mn-ea"/>
                <a:ea typeface="+mn-ea"/>
              </a:rPr>
              <a:t>[</a:t>
            </a:r>
            <a:r>
              <a:rPr lang="ko-KR" altLang="en-US" sz="1200" dirty="0">
                <a:latin typeface="+mn-ea"/>
                <a:ea typeface="+mn-ea"/>
              </a:rPr>
              <a:t>학적정보</a:t>
            </a:r>
            <a:r>
              <a:rPr lang="en-US" altLang="ko-KR" sz="1200" dirty="0">
                <a:latin typeface="+mn-ea"/>
                <a:ea typeface="+mn-ea"/>
              </a:rPr>
              <a:t>] – [</a:t>
            </a:r>
            <a:r>
              <a:rPr lang="ko-KR" altLang="en-US" sz="1200" dirty="0">
                <a:latin typeface="+mn-ea"/>
                <a:ea typeface="+mn-ea"/>
              </a:rPr>
              <a:t>재입학신청</a:t>
            </a:r>
            <a:r>
              <a:rPr lang="en-US" altLang="ko-KR" sz="1200" dirty="0">
                <a:latin typeface="+mn-ea"/>
                <a:ea typeface="+mn-ea"/>
              </a:rPr>
              <a:t>] </a:t>
            </a:r>
            <a:r>
              <a:rPr lang="ko-KR" altLang="en-US" sz="1200" dirty="0">
                <a:latin typeface="+mn-ea"/>
                <a:ea typeface="+mn-ea"/>
              </a:rPr>
              <a:t>메뉴를 선택합니다</a:t>
            </a:r>
            <a:r>
              <a:rPr lang="en-US" altLang="ko-KR" sz="1200" dirty="0">
                <a:latin typeface="+mn-ea"/>
                <a:ea typeface="+mn-ea"/>
              </a:rPr>
              <a:t>.</a:t>
            </a:r>
          </a:p>
          <a:p>
            <a:pPr marL="228600" indent="-228600">
              <a:lnSpc>
                <a:spcPts val="2000"/>
              </a:lnSpc>
              <a:buFont typeface="+mj-ea"/>
              <a:buAutoNum type="circleNumDbPlain"/>
            </a:pPr>
            <a:r>
              <a:rPr lang="ko-KR" altLang="en-US" sz="1200" dirty="0">
                <a:latin typeface="+mn-ea"/>
                <a:ea typeface="+mn-ea"/>
              </a:rPr>
              <a:t>왼쪽의 신청리스트에서 최초입학 이후 재입학 신청했던 리스트를 확인할 수 있습니다</a:t>
            </a:r>
            <a:r>
              <a:rPr lang="en-US" altLang="ko-KR" sz="1200" dirty="0">
                <a:latin typeface="+mn-ea"/>
                <a:ea typeface="+mn-ea"/>
              </a:rPr>
              <a:t>.</a:t>
            </a:r>
          </a:p>
          <a:p>
            <a:pPr marL="228600" indent="-228600">
              <a:lnSpc>
                <a:spcPts val="2000"/>
              </a:lnSpc>
              <a:buFont typeface="+mj-ea"/>
              <a:buAutoNum type="circleNumDbPlain"/>
            </a:pPr>
            <a:r>
              <a:rPr lang="ko-KR" altLang="en-US" sz="1200" dirty="0">
                <a:latin typeface="+mn-ea"/>
                <a:ea typeface="+mn-ea"/>
              </a:rPr>
              <a:t>재입학신청을 할 경우 </a:t>
            </a:r>
            <a:r>
              <a:rPr lang="en-US" altLang="ko-KR" sz="1200" dirty="0">
                <a:latin typeface="+mn-ea"/>
                <a:ea typeface="+mn-ea"/>
              </a:rPr>
              <a:t>[</a:t>
            </a:r>
            <a:r>
              <a:rPr lang="ko-KR" altLang="en-US" sz="1200" dirty="0">
                <a:latin typeface="+mn-ea"/>
                <a:ea typeface="+mn-ea"/>
              </a:rPr>
              <a:t>신청</a:t>
            </a:r>
            <a:r>
              <a:rPr lang="en-US" altLang="ko-KR" sz="1200" dirty="0">
                <a:latin typeface="+mn-ea"/>
                <a:ea typeface="+mn-ea"/>
              </a:rPr>
              <a:t>] </a:t>
            </a:r>
            <a:r>
              <a:rPr lang="ko-KR" altLang="en-US" sz="1200" dirty="0">
                <a:latin typeface="+mn-ea"/>
                <a:ea typeface="+mn-ea"/>
              </a:rPr>
              <a:t>버튼을 클릭하여 새로운 행을 추가합니다</a:t>
            </a:r>
            <a:r>
              <a:rPr lang="en-US" altLang="ko-KR" sz="1200" dirty="0">
                <a:latin typeface="+mn-ea"/>
                <a:ea typeface="+mn-ea"/>
              </a:rPr>
              <a:t>.</a:t>
            </a:r>
          </a:p>
          <a:p>
            <a:pPr marL="228600" indent="-228600">
              <a:lnSpc>
                <a:spcPts val="2000"/>
              </a:lnSpc>
              <a:buFont typeface="+mj-ea"/>
              <a:buAutoNum type="circleNumDbPlain"/>
            </a:pPr>
            <a:r>
              <a:rPr lang="ko-KR" altLang="en-US" sz="1200" dirty="0">
                <a:latin typeface="+mn-ea"/>
                <a:ea typeface="+mn-ea"/>
              </a:rPr>
              <a:t>오른쪽 </a:t>
            </a:r>
            <a:r>
              <a:rPr lang="en-US" altLang="ko-KR" sz="1200" dirty="0">
                <a:latin typeface="+mn-ea"/>
                <a:ea typeface="+mn-ea"/>
              </a:rPr>
              <a:t>[</a:t>
            </a:r>
            <a:r>
              <a:rPr lang="ko-KR" altLang="en-US" sz="1200" dirty="0">
                <a:latin typeface="+mn-ea"/>
                <a:ea typeface="+mn-ea"/>
              </a:rPr>
              <a:t>재입학 신청정보</a:t>
            </a:r>
            <a:r>
              <a:rPr lang="en-US" altLang="ko-KR" sz="1200" dirty="0">
                <a:latin typeface="+mn-ea"/>
                <a:ea typeface="+mn-ea"/>
              </a:rPr>
              <a:t>] </a:t>
            </a:r>
            <a:r>
              <a:rPr lang="ko-KR" altLang="en-US" sz="1200" dirty="0">
                <a:latin typeface="+mn-ea"/>
                <a:ea typeface="+mn-ea"/>
              </a:rPr>
              <a:t>내역에 재입학과 관련된 정보를 입력합니다</a:t>
            </a:r>
            <a:r>
              <a:rPr lang="en-US" altLang="ko-KR" sz="1200" dirty="0">
                <a:latin typeface="+mn-ea"/>
                <a:ea typeface="+mn-ea"/>
              </a:rPr>
              <a:t>.</a:t>
            </a:r>
            <a:br>
              <a:rPr lang="en-US" altLang="ko-KR" sz="1200" dirty="0">
                <a:latin typeface="+mn-ea"/>
                <a:ea typeface="+mn-ea"/>
              </a:rPr>
            </a:br>
            <a:r>
              <a:rPr lang="en-US" altLang="ko-KR" sz="1200" dirty="0">
                <a:latin typeface="+mn-ea"/>
                <a:ea typeface="+mn-ea"/>
              </a:rPr>
              <a:t>- </a:t>
            </a:r>
            <a:r>
              <a:rPr lang="ko-KR" altLang="en-US" sz="1200" dirty="0">
                <a:latin typeface="+mn-ea"/>
                <a:ea typeface="+mn-ea"/>
              </a:rPr>
              <a:t>첨부파일을 등록하고자 할 경우 </a:t>
            </a:r>
            <a:r>
              <a:rPr lang="en-US" altLang="ko-KR" sz="1200" dirty="0">
                <a:latin typeface="+mn-ea"/>
                <a:ea typeface="+mn-ea"/>
              </a:rPr>
              <a:t>[</a:t>
            </a:r>
            <a:r>
              <a:rPr lang="ko-KR" altLang="en-US" sz="1200" dirty="0">
                <a:latin typeface="+mn-ea"/>
                <a:ea typeface="+mn-ea"/>
              </a:rPr>
              <a:t>첨부파일</a:t>
            </a:r>
            <a:r>
              <a:rPr lang="en-US" altLang="ko-KR" sz="1200" dirty="0">
                <a:latin typeface="+mn-ea"/>
                <a:ea typeface="+mn-ea"/>
              </a:rPr>
              <a:t>] </a:t>
            </a:r>
            <a:r>
              <a:rPr lang="ko-KR" altLang="en-US" sz="1200" dirty="0">
                <a:latin typeface="+mn-ea"/>
                <a:ea typeface="+mn-ea"/>
              </a:rPr>
              <a:t>버튼을 클릭하여 파일을 선택합니다</a:t>
            </a:r>
            <a:r>
              <a:rPr lang="en-US" altLang="ko-KR" sz="1200" dirty="0">
                <a:latin typeface="+mn-ea"/>
                <a:ea typeface="+mn-ea"/>
              </a:rPr>
              <a:t>.</a:t>
            </a:r>
          </a:p>
          <a:p>
            <a:pPr marL="228600" indent="-228600">
              <a:lnSpc>
                <a:spcPts val="2000"/>
              </a:lnSpc>
              <a:buFont typeface="+mj-ea"/>
              <a:buAutoNum type="circleNumDbPlain"/>
            </a:pP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[</a:t>
            </a:r>
            <a:r>
              <a:rPr lang="ko-KR" altLang="en-US" sz="1200" dirty="0">
                <a:latin typeface="+mn-lt"/>
                <a:ea typeface="맑은 고딕" panose="020B0503020000020004" pitchFamily="50" charset="-127"/>
              </a:rPr>
              <a:t>저장</a:t>
            </a: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] </a:t>
            </a:r>
            <a:r>
              <a:rPr lang="ko-KR" altLang="en-US" sz="1200" dirty="0">
                <a:latin typeface="+mn-lt"/>
                <a:ea typeface="맑은 고딕" panose="020B0503020000020004" pitchFamily="50" charset="-127"/>
              </a:rPr>
              <a:t>버튼을 클릭하여 재입학 신청을 저장합니다</a:t>
            </a: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. </a:t>
            </a:r>
          </a:p>
          <a:p>
            <a:pPr marL="228600" indent="-228600">
              <a:lnSpc>
                <a:spcPts val="2000"/>
              </a:lnSpc>
              <a:buFont typeface="+mj-ea"/>
              <a:buAutoNum type="circleNumDbPlain"/>
            </a:pP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[3. </a:t>
            </a:r>
            <a:r>
              <a:rPr lang="ko-KR" altLang="en-US" sz="1200" dirty="0">
                <a:latin typeface="+mn-lt"/>
                <a:ea typeface="맑은 고딕" panose="020B0503020000020004" pitchFamily="50" charset="-127"/>
              </a:rPr>
              <a:t>승인 및 인정</a:t>
            </a: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]</a:t>
            </a:r>
            <a:r>
              <a:rPr lang="ko-KR" altLang="en-US" sz="1200" dirty="0">
                <a:latin typeface="+mn-lt"/>
                <a:ea typeface="맑은 고딕" panose="020B0503020000020004" pitchFamily="50" charset="-127"/>
              </a:rPr>
              <a:t>에서 자퇴신청 및 승인정보가 표기됩니다</a:t>
            </a: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.</a:t>
            </a:r>
            <a:br>
              <a:rPr lang="en-US" altLang="ko-KR" sz="1200" dirty="0">
                <a:latin typeface="+mn-lt"/>
                <a:ea typeface="맑은 고딕" panose="020B0503020000020004" pitchFamily="50" charset="-127"/>
              </a:rPr>
            </a:b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- </a:t>
            </a:r>
            <a:r>
              <a:rPr lang="ko-KR" altLang="en-US" sz="1200" dirty="0">
                <a:latin typeface="+mn-lt"/>
                <a:ea typeface="맑은 고딕" panose="020B0503020000020004" pitchFamily="50" charset="-127"/>
              </a:rPr>
              <a:t>정상적으로 재입학처리가 완료되었을 경우 교무 승인여부가 </a:t>
            </a: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v </a:t>
            </a:r>
            <a:r>
              <a:rPr lang="ko-KR" altLang="en-US" sz="1200" dirty="0">
                <a:latin typeface="+mn-lt"/>
                <a:ea typeface="맑은 고딕" panose="020B0503020000020004" pitchFamily="50" charset="-127"/>
              </a:rPr>
              <a:t>표시가 나타납니다</a:t>
            </a: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.</a:t>
            </a:r>
            <a:endParaRPr lang="ko-KR" altLang="en-US" sz="1200" dirty="0">
              <a:latin typeface="+mn-lt"/>
              <a:ea typeface="맑은 고딕" panose="020B0503020000020004" pitchFamily="50" charset="-127"/>
            </a:endParaRPr>
          </a:p>
          <a:p>
            <a:pPr marL="228600" indent="-228600">
              <a:lnSpc>
                <a:spcPts val="2000"/>
              </a:lnSpc>
              <a:buFont typeface="+mj-ea"/>
              <a:buAutoNum type="circleNumDbPlain"/>
            </a:pPr>
            <a:r>
              <a:rPr lang="ko-KR" altLang="en-US" sz="1200" dirty="0">
                <a:latin typeface="+mn-lt"/>
                <a:ea typeface="맑은 고딕" panose="020B0503020000020004" pitchFamily="50" charset="-127"/>
              </a:rPr>
              <a:t>신청한 정보를 </a:t>
            </a: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[</a:t>
            </a:r>
            <a:r>
              <a:rPr lang="ko-KR" altLang="en-US" sz="1200" dirty="0">
                <a:latin typeface="+mn-lt"/>
                <a:ea typeface="맑은 고딕" panose="020B0503020000020004" pitchFamily="50" charset="-127"/>
              </a:rPr>
              <a:t>취소</a:t>
            </a: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] </a:t>
            </a:r>
            <a:r>
              <a:rPr lang="ko-KR" altLang="en-US" sz="1200" dirty="0">
                <a:latin typeface="+mn-lt"/>
                <a:ea typeface="맑은 고딕" panose="020B0503020000020004" pitchFamily="50" charset="-127"/>
              </a:rPr>
              <a:t>버튼을 클릭하여 신청을 취소할 수 있습니다</a:t>
            </a: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.</a:t>
            </a:r>
            <a:br>
              <a:rPr lang="en-US" altLang="ko-KR" sz="1200" dirty="0">
                <a:latin typeface="+mn-lt"/>
                <a:ea typeface="맑은 고딕" panose="020B0503020000020004" pitchFamily="50" charset="-127"/>
              </a:rPr>
            </a:b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- </a:t>
            </a:r>
            <a:r>
              <a:rPr lang="ko-KR" altLang="en-US" sz="1200" dirty="0">
                <a:latin typeface="+mn-lt"/>
                <a:ea typeface="맑은 고딕" panose="020B0503020000020004" pitchFamily="50" charset="-127"/>
              </a:rPr>
              <a:t>단</a:t>
            </a: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, </a:t>
            </a:r>
            <a:r>
              <a:rPr lang="ko-KR" altLang="en-US" sz="1200" dirty="0">
                <a:latin typeface="+mn-lt"/>
                <a:ea typeface="맑은 고딕" panose="020B0503020000020004" pitchFamily="50" charset="-127"/>
              </a:rPr>
              <a:t>이미 교무승인이 완료된 경우에는 취소하실 수 없습니다</a:t>
            </a: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3503407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그림 13">
            <a:extLst>
              <a:ext uri="{FF2B5EF4-FFF2-40B4-BE49-F238E27FC236}">
                <a16:creationId xmlns:a16="http://schemas.microsoft.com/office/drawing/2014/main" id="{1DE24701-DE95-E5B8-7EFD-FBDC960536A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2631" y="1314252"/>
            <a:ext cx="7056000" cy="4873208"/>
          </a:xfrm>
          <a:prstGeom prst="rect">
            <a:avLst/>
          </a:prstGeom>
          <a:ln>
            <a:solidFill>
              <a:srgbClr val="BAC0C7"/>
            </a:solidFill>
          </a:ln>
        </p:spPr>
      </p:pic>
      <p:sp>
        <p:nvSpPr>
          <p:cNvPr id="2" name="직사각형 1"/>
          <p:cNvSpPr/>
          <p:nvPr/>
        </p:nvSpPr>
        <p:spPr>
          <a:xfrm>
            <a:off x="396255" y="307531"/>
            <a:ext cx="2167581" cy="4770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kumimoji="0" lang="en-US" altLang="ko-KR" sz="2500" b="1" dirty="0">
                <a:solidFill>
                  <a:srgbClr val="006C7F"/>
                </a:solidFill>
                <a:latin typeface="맑은 고딕" pitchFamily="50" charset="-127"/>
                <a:ea typeface="맑은 고딕" pitchFamily="50" charset="-127"/>
              </a:rPr>
              <a:t>2-6. </a:t>
            </a:r>
            <a:r>
              <a:rPr kumimoji="0" lang="ko-KR" altLang="en-US" sz="2500" b="1" dirty="0">
                <a:solidFill>
                  <a:srgbClr val="006C7F"/>
                </a:solidFill>
                <a:latin typeface="맑은 고딕" pitchFamily="50" charset="-127"/>
                <a:ea typeface="맑은 고딕" pitchFamily="50" charset="-127"/>
              </a:rPr>
              <a:t>전과신청</a:t>
            </a:r>
          </a:p>
        </p:txBody>
      </p:sp>
      <p:sp>
        <p:nvSpPr>
          <p:cNvPr id="19" name="슬라이드 번호 개체 틀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DEADD5F-6084-4CD1-90B0-8AFF43920B63}" type="slidenum">
              <a:rPr lang="ko-KR" altLang="en-US" smtClean="0"/>
              <a:pPr>
                <a:defRPr/>
              </a:pPr>
              <a:t>14</a:t>
            </a:fld>
            <a:endParaRPr lang="ko-KR" altLang="en-US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38C996A1-3053-0695-E5D8-F5EF1E73FA0A}"/>
              </a:ext>
            </a:extLst>
          </p:cNvPr>
          <p:cNvSpPr txBox="1"/>
          <p:nvPr/>
        </p:nvSpPr>
        <p:spPr>
          <a:xfrm>
            <a:off x="166514" y="6282804"/>
            <a:ext cx="6155852" cy="416543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28600" indent="-228600">
              <a:lnSpc>
                <a:spcPts val="2000"/>
              </a:lnSpc>
            </a:pPr>
            <a:r>
              <a:rPr lang="en-US" altLang="ko-KR" sz="1400" b="1" dirty="0">
                <a:latin typeface="+mn-ea"/>
                <a:ea typeface="+mn-ea"/>
              </a:rPr>
              <a:t>1. </a:t>
            </a:r>
            <a:r>
              <a:rPr lang="ko-KR" altLang="en-US" sz="1400" b="1" dirty="0">
                <a:latin typeface="+mn-ea"/>
                <a:ea typeface="+mn-ea"/>
              </a:rPr>
              <a:t>화면용도</a:t>
            </a:r>
            <a:endParaRPr lang="en-US" altLang="ko-KR" sz="1400" b="1" dirty="0">
              <a:latin typeface="+mn-ea"/>
              <a:ea typeface="+mn-ea"/>
            </a:endParaRPr>
          </a:p>
          <a:p>
            <a:pPr marL="228600" indent="-228600">
              <a:lnSpc>
                <a:spcPts val="2000"/>
              </a:lnSpc>
            </a:pPr>
            <a:r>
              <a:rPr lang="ko-KR" altLang="en-US" sz="1200" dirty="0">
                <a:latin typeface="+mn-ea"/>
                <a:ea typeface="+mn-ea"/>
              </a:rPr>
              <a:t>   </a:t>
            </a:r>
            <a:r>
              <a:rPr lang="en-US" altLang="ko-KR" sz="1200" dirty="0">
                <a:latin typeface="+mn-ea"/>
                <a:ea typeface="+mn-ea"/>
              </a:rPr>
              <a:t>- </a:t>
            </a:r>
            <a:r>
              <a:rPr lang="ko-KR" altLang="en-US" sz="1200" dirty="0">
                <a:latin typeface="+mn-ea"/>
                <a:ea typeface="+mn-ea"/>
              </a:rPr>
              <a:t>학생의 전과를 신청하는 화면입니다</a:t>
            </a:r>
            <a:r>
              <a:rPr lang="en-US" altLang="ko-KR" sz="1200" dirty="0">
                <a:latin typeface="+mn-ea"/>
                <a:ea typeface="+mn-ea"/>
              </a:rPr>
              <a:t>.</a:t>
            </a:r>
          </a:p>
          <a:p>
            <a:pPr marL="228600" indent="-228600">
              <a:lnSpc>
                <a:spcPts val="2000"/>
              </a:lnSpc>
            </a:pPr>
            <a:r>
              <a:rPr lang="en-US" altLang="ko-KR" sz="1200" dirty="0">
                <a:latin typeface="+mn-ea"/>
                <a:ea typeface="+mn-ea"/>
              </a:rPr>
              <a:t>   - </a:t>
            </a:r>
            <a:r>
              <a:rPr lang="ko-KR" altLang="en-US" sz="1200" dirty="0">
                <a:latin typeface="+mn-ea"/>
                <a:ea typeface="+mn-ea"/>
              </a:rPr>
              <a:t>재학생만 신청 가능합니다</a:t>
            </a:r>
            <a:r>
              <a:rPr lang="en-US" altLang="ko-KR" sz="1200" dirty="0">
                <a:latin typeface="+mn-ea"/>
                <a:ea typeface="+mn-ea"/>
              </a:rPr>
              <a:t>.</a:t>
            </a:r>
          </a:p>
          <a:p>
            <a:pPr marL="228600" indent="-228600">
              <a:lnSpc>
                <a:spcPts val="2000"/>
              </a:lnSpc>
            </a:pPr>
            <a:r>
              <a:rPr lang="en-US" altLang="ko-KR" sz="1200" dirty="0">
                <a:latin typeface="+mn-ea"/>
                <a:ea typeface="+mn-ea"/>
              </a:rPr>
              <a:t>   </a:t>
            </a:r>
          </a:p>
          <a:p>
            <a:pPr marL="228600" indent="-228600">
              <a:lnSpc>
                <a:spcPts val="2000"/>
              </a:lnSpc>
            </a:pPr>
            <a:r>
              <a:rPr lang="en-US" altLang="ko-KR" sz="1400" b="1" dirty="0">
                <a:latin typeface="+mn-ea"/>
                <a:ea typeface="+mn-ea"/>
              </a:rPr>
              <a:t>2. </a:t>
            </a:r>
            <a:r>
              <a:rPr lang="ko-KR" altLang="en-US" sz="1400" b="1" dirty="0">
                <a:latin typeface="+mn-ea"/>
                <a:ea typeface="+mn-ea"/>
              </a:rPr>
              <a:t>화면 사용법</a:t>
            </a:r>
            <a:r>
              <a:rPr lang="en-US" altLang="ko-KR" sz="1400" b="1" dirty="0">
                <a:latin typeface="+mn-ea"/>
                <a:ea typeface="+mn-ea"/>
              </a:rPr>
              <a:t> </a:t>
            </a:r>
          </a:p>
          <a:p>
            <a:pPr marL="228600" indent="-228600">
              <a:lnSpc>
                <a:spcPts val="2000"/>
              </a:lnSpc>
              <a:buFont typeface="+mj-ea"/>
              <a:buAutoNum type="circleNumDbPlain"/>
            </a:pPr>
            <a:r>
              <a:rPr lang="ko-KR" altLang="en-US" sz="1200" dirty="0">
                <a:latin typeface="+mn-ea"/>
                <a:ea typeface="+mn-ea"/>
              </a:rPr>
              <a:t>왼쪽의 </a:t>
            </a:r>
            <a:r>
              <a:rPr lang="ko-KR" altLang="en-US" sz="1200" dirty="0" err="1">
                <a:latin typeface="+mn-ea"/>
                <a:ea typeface="+mn-ea"/>
              </a:rPr>
              <a:t>업무메뉴리스트에서</a:t>
            </a:r>
            <a:r>
              <a:rPr lang="ko-KR" altLang="en-US" sz="1200" dirty="0">
                <a:latin typeface="+mn-ea"/>
                <a:ea typeface="+mn-ea"/>
              </a:rPr>
              <a:t> </a:t>
            </a:r>
            <a:r>
              <a:rPr lang="en-US" altLang="ko-KR" sz="1200" dirty="0">
                <a:latin typeface="+mn-ea"/>
                <a:ea typeface="+mn-ea"/>
              </a:rPr>
              <a:t>[</a:t>
            </a:r>
            <a:r>
              <a:rPr lang="ko-KR" altLang="en-US" sz="1200" dirty="0">
                <a:latin typeface="+mn-ea"/>
                <a:ea typeface="+mn-ea"/>
              </a:rPr>
              <a:t>학적정보</a:t>
            </a:r>
            <a:r>
              <a:rPr lang="en-US" altLang="ko-KR" sz="1200" dirty="0">
                <a:latin typeface="+mn-ea"/>
                <a:ea typeface="+mn-ea"/>
              </a:rPr>
              <a:t>] – [</a:t>
            </a:r>
            <a:r>
              <a:rPr lang="ko-KR" altLang="en-US" sz="1200" dirty="0">
                <a:latin typeface="+mn-ea"/>
                <a:ea typeface="+mn-ea"/>
              </a:rPr>
              <a:t>전과신청</a:t>
            </a:r>
            <a:r>
              <a:rPr lang="en-US" altLang="ko-KR" sz="1200" dirty="0">
                <a:latin typeface="+mn-ea"/>
                <a:ea typeface="+mn-ea"/>
              </a:rPr>
              <a:t>] </a:t>
            </a:r>
            <a:r>
              <a:rPr lang="ko-KR" altLang="en-US" sz="1200" dirty="0">
                <a:latin typeface="+mn-ea"/>
                <a:ea typeface="+mn-ea"/>
              </a:rPr>
              <a:t>메뉴를 선택합니다</a:t>
            </a:r>
            <a:r>
              <a:rPr lang="en-US" altLang="ko-KR" sz="1200" dirty="0">
                <a:latin typeface="+mn-ea"/>
                <a:ea typeface="+mn-ea"/>
              </a:rPr>
              <a:t>.</a:t>
            </a:r>
          </a:p>
          <a:p>
            <a:pPr marL="228600" indent="-228600">
              <a:lnSpc>
                <a:spcPts val="2000"/>
              </a:lnSpc>
              <a:buFont typeface="+mj-ea"/>
              <a:buAutoNum type="circleNumDbPlain"/>
            </a:pPr>
            <a:r>
              <a:rPr lang="ko-KR" altLang="en-US" sz="1200" dirty="0">
                <a:latin typeface="+mn-ea"/>
                <a:ea typeface="+mn-ea"/>
              </a:rPr>
              <a:t>왼쪽의 신청리스트에서 입학 이후 전과 신청했던 리스트를 확인할 수</a:t>
            </a:r>
            <a:r>
              <a:rPr lang="en-US" altLang="ko-KR" sz="1200" dirty="0">
                <a:latin typeface="+mn-ea"/>
                <a:ea typeface="+mn-ea"/>
              </a:rPr>
              <a:t> </a:t>
            </a:r>
            <a:r>
              <a:rPr lang="ko-KR" altLang="en-US" sz="1200" dirty="0">
                <a:latin typeface="+mn-ea"/>
                <a:ea typeface="+mn-ea"/>
              </a:rPr>
              <a:t>있습니다</a:t>
            </a:r>
            <a:r>
              <a:rPr lang="en-US" altLang="ko-KR" sz="1200" dirty="0">
                <a:latin typeface="+mn-ea"/>
                <a:ea typeface="+mn-ea"/>
              </a:rPr>
              <a:t>.</a:t>
            </a:r>
          </a:p>
          <a:p>
            <a:pPr marL="228600" indent="-228600">
              <a:lnSpc>
                <a:spcPts val="2000"/>
              </a:lnSpc>
              <a:buFont typeface="+mj-ea"/>
              <a:buAutoNum type="circleNumDbPlain"/>
            </a:pPr>
            <a:r>
              <a:rPr lang="ko-KR" altLang="en-US" sz="1200" dirty="0">
                <a:latin typeface="+mn-ea"/>
                <a:ea typeface="+mn-ea"/>
              </a:rPr>
              <a:t>전과신청을 할 경우 </a:t>
            </a:r>
            <a:r>
              <a:rPr lang="en-US" altLang="ko-KR" sz="1200" dirty="0">
                <a:latin typeface="+mn-ea"/>
                <a:ea typeface="+mn-ea"/>
              </a:rPr>
              <a:t>[</a:t>
            </a:r>
            <a:r>
              <a:rPr lang="ko-KR" altLang="en-US" sz="1200" dirty="0">
                <a:latin typeface="+mn-ea"/>
                <a:ea typeface="+mn-ea"/>
              </a:rPr>
              <a:t>신청</a:t>
            </a:r>
            <a:r>
              <a:rPr lang="en-US" altLang="ko-KR" sz="1200" dirty="0">
                <a:latin typeface="+mn-ea"/>
                <a:ea typeface="+mn-ea"/>
              </a:rPr>
              <a:t>] </a:t>
            </a:r>
            <a:r>
              <a:rPr lang="ko-KR" altLang="en-US" sz="1200" dirty="0">
                <a:latin typeface="+mn-ea"/>
                <a:ea typeface="+mn-ea"/>
              </a:rPr>
              <a:t>버튼을 클릭하여 새로운 행을 추가합니다</a:t>
            </a:r>
            <a:r>
              <a:rPr lang="en-US" altLang="ko-KR" sz="1200" dirty="0">
                <a:latin typeface="+mn-ea"/>
                <a:ea typeface="+mn-ea"/>
              </a:rPr>
              <a:t>.</a:t>
            </a:r>
          </a:p>
          <a:p>
            <a:pPr marL="228600" indent="-228600">
              <a:lnSpc>
                <a:spcPts val="2000"/>
              </a:lnSpc>
              <a:buFont typeface="+mj-ea"/>
              <a:buAutoNum type="circleNumDbPlain"/>
            </a:pPr>
            <a:r>
              <a:rPr lang="ko-KR" altLang="en-US" sz="1200" dirty="0">
                <a:latin typeface="+mn-ea"/>
                <a:ea typeface="+mn-ea"/>
              </a:rPr>
              <a:t>오른쪽 </a:t>
            </a:r>
            <a:r>
              <a:rPr lang="en-US" altLang="ko-KR" sz="1200" dirty="0">
                <a:latin typeface="+mn-ea"/>
                <a:ea typeface="+mn-ea"/>
              </a:rPr>
              <a:t>[</a:t>
            </a:r>
            <a:r>
              <a:rPr lang="ko-KR" altLang="en-US" sz="1200" dirty="0">
                <a:latin typeface="+mn-ea"/>
                <a:ea typeface="+mn-ea"/>
              </a:rPr>
              <a:t>전과 신청정보</a:t>
            </a:r>
            <a:r>
              <a:rPr lang="en-US" altLang="ko-KR" sz="1200" dirty="0">
                <a:latin typeface="+mn-ea"/>
                <a:ea typeface="+mn-ea"/>
              </a:rPr>
              <a:t>] </a:t>
            </a:r>
            <a:r>
              <a:rPr lang="ko-KR" altLang="en-US" sz="1200" dirty="0">
                <a:latin typeface="+mn-ea"/>
                <a:ea typeface="+mn-ea"/>
              </a:rPr>
              <a:t>내역에 전과와 관련된 정보를 입력합니다</a:t>
            </a:r>
            <a:r>
              <a:rPr lang="en-US" altLang="ko-KR" sz="1200" dirty="0">
                <a:latin typeface="+mn-ea"/>
                <a:ea typeface="+mn-ea"/>
              </a:rPr>
              <a:t>.</a:t>
            </a:r>
            <a:br>
              <a:rPr lang="en-US" altLang="ko-KR" sz="1200" dirty="0">
                <a:latin typeface="+mn-ea"/>
                <a:ea typeface="+mn-ea"/>
              </a:rPr>
            </a:br>
            <a:r>
              <a:rPr lang="en-US" altLang="ko-KR" sz="1200" dirty="0">
                <a:latin typeface="+mn-ea"/>
                <a:ea typeface="+mn-ea"/>
              </a:rPr>
              <a:t>- </a:t>
            </a:r>
            <a:r>
              <a:rPr lang="ko-KR" altLang="en-US" sz="1200" dirty="0">
                <a:latin typeface="+mn-ea"/>
                <a:ea typeface="+mn-ea"/>
              </a:rPr>
              <a:t>전과하고자 하는 학과</a:t>
            </a:r>
            <a:r>
              <a:rPr lang="en-US" altLang="ko-KR" sz="1200" dirty="0">
                <a:latin typeface="+mn-ea"/>
                <a:ea typeface="+mn-ea"/>
              </a:rPr>
              <a:t>, </a:t>
            </a:r>
            <a:r>
              <a:rPr lang="ko-KR" altLang="en-US" sz="1200" dirty="0">
                <a:latin typeface="+mn-ea"/>
                <a:ea typeface="+mn-ea"/>
              </a:rPr>
              <a:t>전공을 반드시 선택하여야 합니다</a:t>
            </a:r>
            <a:r>
              <a:rPr lang="en-US" altLang="ko-KR" sz="1200" dirty="0">
                <a:latin typeface="+mn-ea"/>
                <a:ea typeface="+mn-ea"/>
              </a:rPr>
              <a:t>.</a:t>
            </a:r>
            <a:br>
              <a:rPr lang="en-US" altLang="ko-KR" sz="1200" dirty="0">
                <a:latin typeface="+mn-ea"/>
                <a:ea typeface="+mn-ea"/>
              </a:rPr>
            </a:br>
            <a:r>
              <a:rPr lang="en-US" altLang="ko-KR" sz="1200" dirty="0">
                <a:latin typeface="+mn-ea"/>
                <a:ea typeface="+mn-ea"/>
              </a:rPr>
              <a:t>- </a:t>
            </a:r>
            <a:r>
              <a:rPr lang="ko-KR" altLang="en-US" sz="1200" dirty="0">
                <a:latin typeface="+mn-ea"/>
                <a:ea typeface="+mn-ea"/>
              </a:rPr>
              <a:t>첨부파일을 등록하고자 할 경우 </a:t>
            </a:r>
            <a:r>
              <a:rPr lang="en-US" altLang="ko-KR" sz="1200" dirty="0">
                <a:latin typeface="+mn-ea"/>
                <a:ea typeface="+mn-ea"/>
              </a:rPr>
              <a:t>[</a:t>
            </a:r>
            <a:r>
              <a:rPr lang="ko-KR" altLang="en-US" sz="1200" dirty="0">
                <a:latin typeface="+mn-ea"/>
                <a:ea typeface="+mn-ea"/>
              </a:rPr>
              <a:t>첨부파일</a:t>
            </a:r>
            <a:r>
              <a:rPr lang="en-US" altLang="ko-KR" sz="1200" dirty="0">
                <a:latin typeface="+mn-ea"/>
                <a:ea typeface="+mn-ea"/>
              </a:rPr>
              <a:t>] </a:t>
            </a:r>
            <a:r>
              <a:rPr lang="ko-KR" altLang="en-US" sz="1200" dirty="0">
                <a:latin typeface="+mn-ea"/>
                <a:ea typeface="+mn-ea"/>
              </a:rPr>
              <a:t>버튼을 클릭하여 파일을 선택합니다</a:t>
            </a:r>
            <a:r>
              <a:rPr lang="en-US" altLang="ko-KR" sz="1200" dirty="0">
                <a:latin typeface="+mn-ea"/>
                <a:ea typeface="+mn-ea"/>
              </a:rPr>
              <a:t>.</a:t>
            </a:r>
          </a:p>
          <a:p>
            <a:pPr marL="228600" indent="-228600">
              <a:lnSpc>
                <a:spcPts val="2000"/>
              </a:lnSpc>
              <a:buFont typeface="+mj-ea"/>
              <a:buAutoNum type="circleNumDbPlain"/>
            </a:pPr>
            <a:r>
              <a:rPr lang="en-US" altLang="ko-KR" sz="1200" dirty="0">
                <a:latin typeface="+mn-ea"/>
                <a:ea typeface="+mn-ea"/>
              </a:rPr>
              <a:t>[</a:t>
            </a:r>
            <a:r>
              <a:rPr lang="ko-KR" altLang="en-US" sz="1200" dirty="0">
                <a:latin typeface="+mn-ea"/>
                <a:ea typeface="+mn-ea"/>
              </a:rPr>
              <a:t>저장</a:t>
            </a:r>
            <a:r>
              <a:rPr lang="en-US" altLang="ko-KR" sz="1200" dirty="0">
                <a:latin typeface="+mn-ea"/>
                <a:ea typeface="+mn-ea"/>
              </a:rPr>
              <a:t>] </a:t>
            </a:r>
            <a:r>
              <a:rPr lang="ko-KR" altLang="en-US" sz="1200" dirty="0">
                <a:latin typeface="+mn-ea"/>
                <a:ea typeface="+mn-ea"/>
              </a:rPr>
              <a:t>버튼을 클릭하여 전과신청을 저장합니다</a:t>
            </a:r>
            <a:r>
              <a:rPr lang="en-US" altLang="ko-KR" sz="1200" dirty="0">
                <a:latin typeface="+mn-ea"/>
                <a:ea typeface="+mn-ea"/>
              </a:rPr>
              <a:t>. </a:t>
            </a:r>
          </a:p>
          <a:p>
            <a:pPr marL="228600" indent="-228600">
              <a:lnSpc>
                <a:spcPts val="2000"/>
              </a:lnSpc>
              <a:buFont typeface="+mj-ea"/>
              <a:buAutoNum type="circleNumDbPlain"/>
            </a:pPr>
            <a:r>
              <a:rPr lang="en-US" altLang="ko-KR" sz="1200" dirty="0">
                <a:latin typeface="+mn-ea"/>
                <a:ea typeface="+mn-ea"/>
              </a:rPr>
              <a:t>[4. </a:t>
            </a:r>
            <a:r>
              <a:rPr lang="ko-KR" altLang="en-US" sz="1200" dirty="0">
                <a:latin typeface="+mn-ea"/>
                <a:ea typeface="+mn-ea"/>
              </a:rPr>
              <a:t>승인 및 인정</a:t>
            </a:r>
            <a:r>
              <a:rPr lang="en-US" altLang="ko-KR" sz="1200" dirty="0">
                <a:latin typeface="+mn-ea"/>
                <a:ea typeface="+mn-ea"/>
              </a:rPr>
              <a:t>]</a:t>
            </a:r>
            <a:r>
              <a:rPr lang="ko-KR" altLang="en-US" sz="1200" dirty="0">
                <a:latin typeface="+mn-ea"/>
                <a:ea typeface="+mn-ea"/>
              </a:rPr>
              <a:t>에서 자퇴신청 및 승인정보가 표기됩니다</a:t>
            </a:r>
            <a:r>
              <a:rPr lang="en-US" altLang="ko-KR" sz="1200" dirty="0">
                <a:latin typeface="+mn-ea"/>
                <a:ea typeface="+mn-ea"/>
              </a:rPr>
              <a:t>.</a:t>
            </a:r>
            <a:br>
              <a:rPr lang="en-US" altLang="ko-KR" sz="1200" dirty="0">
                <a:latin typeface="+mn-ea"/>
                <a:ea typeface="+mn-ea"/>
              </a:rPr>
            </a:br>
            <a:r>
              <a:rPr lang="en-US" altLang="ko-KR" sz="1200" dirty="0">
                <a:latin typeface="+mn-ea"/>
                <a:ea typeface="+mn-ea"/>
              </a:rPr>
              <a:t>- </a:t>
            </a:r>
            <a:r>
              <a:rPr lang="ko-KR" altLang="en-US" sz="1200" dirty="0">
                <a:latin typeface="+mn-ea"/>
                <a:ea typeface="+mn-ea"/>
              </a:rPr>
              <a:t>정상적으로 전과처리가 완료되었을 경우 교무 승인여부가 </a:t>
            </a:r>
            <a:r>
              <a:rPr lang="en-US" altLang="ko-KR" sz="1200" dirty="0">
                <a:latin typeface="+mn-ea"/>
                <a:ea typeface="+mn-ea"/>
              </a:rPr>
              <a:t>v </a:t>
            </a:r>
            <a:r>
              <a:rPr lang="ko-KR" altLang="en-US" sz="1200" dirty="0">
                <a:latin typeface="+mn-ea"/>
                <a:ea typeface="+mn-ea"/>
              </a:rPr>
              <a:t>표시가 나타납니다</a:t>
            </a:r>
            <a:r>
              <a:rPr lang="en-US" altLang="ko-KR" sz="1200" dirty="0">
                <a:latin typeface="+mn-ea"/>
                <a:ea typeface="+mn-ea"/>
              </a:rPr>
              <a:t>.</a:t>
            </a:r>
          </a:p>
          <a:p>
            <a:pPr marL="228600" indent="-228600">
              <a:lnSpc>
                <a:spcPts val="2000"/>
              </a:lnSpc>
              <a:buFont typeface="+mj-ea"/>
              <a:buAutoNum type="circleNumDbPlain"/>
            </a:pPr>
            <a:r>
              <a:rPr lang="ko-KR" altLang="en-US" sz="1200" dirty="0">
                <a:latin typeface="+mn-ea"/>
                <a:ea typeface="+mn-ea"/>
              </a:rPr>
              <a:t>신청한 정보를 </a:t>
            </a:r>
            <a:r>
              <a:rPr lang="en-US" altLang="ko-KR" sz="1200" dirty="0">
                <a:latin typeface="+mn-ea"/>
                <a:ea typeface="+mn-ea"/>
              </a:rPr>
              <a:t>[</a:t>
            </a:r>
            <a:r>
              <a:rPr lang="ko-KR" altLang="en-US" sz="1200" dirty="0">
                <a:latin typeface="+mn-ea"/>
                <a:ea typeface="+mn-ea"/>
              </a:rPr>
              <a:t>취소</a:t>
            </a:r>
            <a:r>
              <a:rPr lang="en-US" altLang="ko-KR" sz="1200" dirty="0">
                <a:latin typeface="+mn-ea"/>
                <a:ea typeface="+mn-ea"/>
              </a:rPr>
              <a:t>] </a:t>
            </a:r>
            <a:r>
              <a:rPr lang="ko-KR" altLang="en-US" sz="1200" dirty="0">
                <a:latin typeface="+mn-ea"/>
                <a:ea typeface="+mn-ea"/>
              </a:rPr>
              <a:t>버튼을 클릭하여 신청을 취소할 수 있습니다</a:t>
            </a:r>
            <a:r>
              <a:rPr lang="en-US" altLang="ko-KR" sz="1200" dirty="0">
                <a:latin typeface="+mn-ea"/>
                <a:ea typeface="+mn-ea"/>
              </a:rPr>
              <a:t>.</a:t>
            </a:r>
            <a:br>
              <a:rPr lang="en-US" altLang="ko-KR" sz="1200" dirty="0">
                <a:latin typeface="+mn-ea"/>
                <a:ea typeface="+mn-ea"/>
              </a:rPr>
            </a:br>
            <a:r>
              <a:rPr lang="en-US" altLang="ko-KR" sz="1200" dirty="0">
                <a:latin typeface="+mn-ea"/>
                <a:ea typeface="+mn-ea"/>
              </a:rPr>
              <a:t>- </a:t>
            </a:r>
            <a:r>
              <a:rPr lang="ko-KR" altLang="en-US" sz="1200" dirty="0">
                <a:latin typeface="+mn-ea"/>
                <a:ea typeface="+mn-ea"/>
              </a:rPr>
              <a:t>단</a:t>
            </a:r>
            <a:r>
              <a:rPr lang="en-US" altLang="ko-KR" sz="1200" dirty="0">
                <a:latin typeface="+mn-ea"/>
                <a:ea typeface="+mn-ea"/>
              </a:rPr>
              <a:t>, </a:t>
            </a:r>
            <a:r>
              <a:rPr lang="ko-KR" altLang="en-US" sz="1200" dirty="0">
                <a:latin typeface="+mn-ea"/>
                <a:ea typeface="+mn-ea"/>
              </a:rPr>
              <a:t>이미 교무승인이 완료된 경우에는 취소하실 수 없습니다</a:t>
            </a:r>
            <a:r>
              <a:rPr lang="en-US" altLang="ko-KR" sz="1200" dirty="0">
                <a:latin typeface="+mn-ea"/>
                <a:ea typeface="+mn-ea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34087582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>
            <a:extLst>
              <a:ext uri="{FF2B5EF4-FFF2-40B4-BE49-F238E27FC236}">
                <a16:creationId xmlns:a16="http://schemas.microsoft.com/office/drawing/2014/main" id="{64674700-BC92-CB89-1FF3-51609C71111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2631" y="1314252"/>
            <a:ext cx="7056000" cy="4873208"/>
          </a:xfrm>
          <a:prstGeom prst="rect">
            <a:avLst/>
          </a:prstGeom>
          <a:ln>
            <a:solidFill>
              <a:srgbClr val="BAC0C7"/>
            </a:solidFill>
          </a:ln>
        </p:spPr>
      </p:pic>
      <p:sp>
        <p:nvSpPr>
          <p:cNvPr id="2" name="직사각형 1"/>
          <p:cNvSpPr/>
          <p:nvPr/>
        </p:nvSpPr>
        <p:spPr>
          <a:xfrm>
            <a:off x="396255" y="307531"/>
            <a:ext cx="4315605" cy="4770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kumimoji="0" lang="en-US" altLang="ko-KR" sz="2500" b="1" dirty="0">
                <a:solidFill>
                  <a:srgbClr val="006C7F"/>
                </a:solidFill>
                <a:latin typeface="맑은 고딕" pitchFamily="50" charset="-127"/>
                <a:ea typeface="맑은 고딕" pitchFamily="50" charset="-127"/>
              </a:rPr>
              <a:t>3-1. </a:t>
            </a:r>
            <a:r>
              <a:rPr kumimoji="0" lang="ko-KR" altLang="en-US" sz="2500" b="1" dirty="0">
                <a:solidFill>
                  <a:srgbClr val="006C7F"/>
                </a:solidFill>
                <a:latin typeface="맑은 고딕" pitchFamily="50" charset="-127"/>
                <a:ea typeface="맑은 고딕" pitchFamily="50" charset="-127"/>
              </a:rPr>
              <a:t>개설강좌 및 강의계획서</a:t>
            </a:r>
          </a:p>
        </p:txBody>
      </p:sp>
      <p:sp>
        <p:nvSpPr>
          <p:cNvPr id="19" name="슬라이드 번호 개체 틀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DEADD5F-6084-4CD1-90B0-8AFF43920B63}" type="slidenum">
              <a:rPr lang="ko-KR" altLang="en-US" smtClean="0"/>
              <a:pPr>
                <a:defRPr/>
              </a:pPr>
              <a:t>15</a:t>
            </a:fld>
            <a:endParaRPr lang="ko-KR" altLang="en-US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38C996A1-3053-0695-E5D8-F5EF1E73FA0A}"/>
              </a:ext>
            </a:extLst>
          </p:cNvPr>
          <p:cNvSpPr txBox="1"/>
          <p:nvPr/>
        </p:nvSpPr>
        <p:spPr>
          <a:xfrm>
            <a:off x="166514" y="6282804"/>
            <a:ext cx="6579045" cy="36524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28600" indent="-228600">
              <a:lnSpc>
                <a:spcPts val="2000"/>
              </a:lnSpc>
            </a:pPr>
            <a:r>
              <a:rPr lang="en-US" altLang="ko-KR" sz="1400" b="1" dirty="0">
                <a:latin typeface="+mn-ea"/>
                <a:ea typeface="+mn-ea"/>
              </a:rPr>
              <a:t>1. </a:t>
            </a:r>
            <a:r>
              <a:rPr lang="ko-KR" altLang="en-US" sz="1400" b="1" dirty="0">
                <a:latin typeface="+mn-ea"/>
                <a:ea typeface="+mn-ea"/>
              </a:rPr>
              <a:t>화면용도</a:t>
            </a:r>
            <a:endParaRPr lang="en-US" altLang="ko-KR" sz="1400" b="1" dirty="0">
              <a:latin typeface="+mn-ea"/>
              <a:ea typeface="+mn-ea"/>
            </a:endParaRPr>
          </a:p>
          <a:p>
            <a:pPr marL="228600" indent="-228600">
              <a:lnSpc>
                <a:spcPts val="2000"/>
              </a:lnSpc>
            </a:pPr>
            <a:r>
              <a:rPr lang="ko-KR" altLang="en-US" sz="1200" dirty="0">
                <a:latin typeface="+mn-ea"/>
                <a:ea typeface="+mn-ea"/>
              </a:rPr>
              <a:t>   </a:t>
            </a:r>
            <a:r>
              <a:rPr lang="en-US" altLang="ko-KR" sz="1200" dirty="0">
                <a:latin typeface="+mn-ea"/>
                <a:ea typeface="+mn-ea"/>
              </a:rPr>
              <a:t>- </a:t>
            </a:r>
            <a:r>
              <a:rPr lang="ko-KR" altLang="en-US" sz="1200" dirty="0">
                <a:latin typeface="+mn-ea"/>
                <a:ea typeface="+mn-ea"/>
              </a:rPr>
              <a:t>학년도</a:t>
            </a:r>
            <a:r>
              <a:rPr lang="en-US" altLang="ko-KR" sz="1200" dirty="0">
                <a:latin typeface="+mn-ea"/>
                <a:ea typeface="+mn-ea"/>
              </a:rPr>
              <a:t>, </a:t>
            </a:r>
            <a:r>
              <a:rPr lang="ko-KR" altLang="en-US" sz="1200" dirty="0" err="1">
                <a:latin typeface="+mn-ea"/>
                <a:ea typeface="+mn-ea"/>
              </a:rPr>
              <a:t>학기별</a:t>
            </a:r>
            <a:r>
              <a:rPr lang="ko-KR" altLang="en-US" sz="1200" dirty="0">
                <a:latin typeface="+mn-ea"/>
                <a:ea typeface="+mn-ea"/>
              </a:rPr>
              <a:t> 개설과목 및 강의계획서를 조회하는 화면입니다</a:t>
            </a:r>
            <a:r>
              <a:rPr lang="en-US" altLang="ko-KR" sz="1200" dirty="0">
                <a:latin typeface="+mn-ea"/>
                <a:ea typeface="+mn-ea"/>
              </a:rPr>
              <a:t>.</a:t>
            </a:r>
          </a:p>
          <a:p>
            <a:pPr marL="228600" indent="-228600">
              <a:lnSpc>
                <a:spcPts val="2000"/>
              </a:lnSpc>
            </a:pPr>
            <a:r>
              <a:rPr lang="en-US" altLang="ko-KR" sz="1200" dirty="0">
                <a:latin typeface="+mn-ea"/>
                <a:ea typeface="+mn-ea"/>
              </a:rPr>
              <a:t>   </a:t>
            </a:r>
          </a:p>
          <a:p>
            <a:pPr marL="228600" indent="-228600">
              <a:lnSpc>
                <a:spcPts val="2000"/>
              </a:lnSpc>
            </a:pPr>
            <a:r>
              <a:rPr lang="en-US" altLang="ko-KR" sz="1400" b="1" dirty="0">
                <a:latin typeface="+mn-ea"/>
                <a:ea typeface="+mn-ea"/>
              </a:rPr>
              <a:t>2. </a:t>
            </a:r>
            <a:r>
              <a:rPr lang="ko-KR" altLang="en-US" sz="1400" b="1" dirty="0">
                <a:latin typeface="+mn-ea"/>
                <a:ea typeface="+mn-ea"/>
              </a:rPr>
              <a:t>화면 사용법</a:t>
            </a:r>
            <a:r>
              <a:rPr lang="en-US" altLang="ko-KR" sz="1400" b="1" dirty="0">
                <a:latin typeface="+mn-ea"/>
                <a:ea typeface="+mn-ea"/>
              </a:rPr>
              <a:t> </a:t>
            </a:r>
          </a:p>
          <a:p>
            <a:pPr marL="228600" indent="-228600">
              <a:lnSpc>
                <a:spcPts val="2000"/>
              </a:lnSpc>
              <a:buFont typeface="+mj-ea"/>
              <a:buAutoNum type="circleNumDbPlain"/>
            </a:pPr>
            <a:r>
              <a:rPr lang="ko-KR" altLang="en-US" sz="1200" dirty="0">
                <a:latin typeface="+mn-ea"/>
                <a:ea typeface="+mn-ea"/>
              </a:rPr>
              <a:t>상단의 조회조건에 년도</a:t>
            </a:r>
            <a:r>
              <a:rPr lang="en-US" altLang="ko-KR" sz="1200" dirty="0">
                <a:latin typeface="+mn-ea"/>
                <a:ea typeface="+mn-ea"/>
              </a:rPr>
              <a:t>, </a:t>
            </a:r>
            <a:r>
              <a:rPr lang="ko-KR" altLang="en-US" sz="1200" dirty="0">
                <a:latin typeface="+mn-ea"/>
                <a:ea typeface="+mn-ea"/>
              </a:rPr>
              <a:t>학기를 설정합니다</a:t>
            </a:r>
            <a:r>
              <a:rPr lang="en-US" altLang="ko-KR" sz="1200" dirty="0">
                <a:latin typeface="+mn-ea"/>
                <a:ea typeface="+mn-ea"/>
              </a:rPr>
              <a:t>.</a:t>
            </a:r>
            <a:br>
              <a:rPr lang="en-US" altLang="ko-KR" sz="1200" dirty="0">
                <a:latin typeface="+mn-ea"/>
                <a:ea typeface="+mn-ea"/>
              </a:rPr>
            </a:br>
            <a:r>
              <a:rPr lang="en-US" altLang="ko-KR" sz="1200" dirty="0">
                <a:latin typeface="+mn-ea"/>
                <a:ea typeface="+mn-ea"/>
              </a:rPr>
              <a:t>- </a:t>
            </a:r>
            <a:r>
              <a:rPr lang="ko-KR" altLang="en-US" sz="1200" dirty="0">
                <a:latin typeface="+mn-ea"/>
                <a:ea typeface="+mn-ea"/>
              </a:rPr>
              <a:t>화면이 열릴 때 현재 학년도</a:t>
            </a:r>
            <a:r>
              <a:rPr lang="en-US" altLang="ko-KR" sz="1200" dirty="0">
                <a:latin typeface="+mn-ea"/>
                <a:ea typeface="+mn-ea"/>
              </a:rPr>
              <a:t>, </a:t>
            </a:r>
            <a:r>
              <a:rPr lang="ko-KR" altLang="en-US" sz="1200" dirty="0">
                <a:latin typeface="+mn-ea"/>
                <a:ea typeface="+mn-ea"/>
              </a:rPr>
              <a:t>학기가 자동으로 설정됩니다</a:t>
            </a:r>
            <a:r>
              <a:rPr lang="en-US" altLang="ko-KR" sz="1200" dirty="0">
                <a:latin typeface="+mn-ea"/>
                <a:ea typeface="+mn-ea"/>
              </a:rPr>
              <a:t>.</a:t>
            </a:r>
          </a:p>
          <a:p>
            <a:pPr marL="228600" indent="-228600">
              <a:lnSpc>
                <a:spcPts val="2000"/>
              </a:lnSpc>
              <a:buFont typeface="+mj-ea"/>
              <a:buAutoNum type="circleNumDbPlain"/>
            </a:pPr>
            <a:r>
              <a:rPr lang="en-US" altLang="ko-KR" sz="1200" dirty="0">
                <a:latin typeface="+mn-ea"/>
                <a:ea typeface="+mn-ea"/>
              </a:rPr>
              <a:t>[</a:t>
            </a:r>
            <a:r>
              <a:rPr lang="ko-KR" altLang="en-US" sz="1200" dirty="0">
                <a:latin typeface="+mn-ea"/>
                <a:ea typeface="+mn-ea"/>
              </a:rPr>
              <a:t>조회</a:t>
            </a:r>
            <a:r>
              <a:rPr lang="en-US" altLang="ko-KR" sz="1200" dirty="0">
                <a:latin typeface="+mn-ea"/>
                <a:ea typeface="+mn-ea"/>
              </a:rPr>
              <a:t>]</a:t>
            </a:r>
            <a:r>
              <a:rPr lang="ko-KR" altLang="en-US" sz="1200" dirty="0">
                <a:latin typeface="+mn-ea"/>
                <a:ea typeface="+mn-ea"/>
              </a:rPr>
              <a:t>버튼을 클릭합니다</a:t>
            </a:r>
            <a:r>
              <a:rPr lang="en-US" altLang="ko-KR" sz="1200" dirty="0">
                <a:latin typeface="+mn-ea"/>
                <a:ea typeface="+mn-ea"/>
              </a:rPr>
              <a:t>.</a:t>
            </a:r>
            <a:br>
              <a:rPr lang="en-US" altLang="ko-KR" sz="1200" dirty="0">
                <a:latin typeface="+mn-ea"/>
                <a:ea typeface="+mn-ea"/>
              </a:rPr>
            </a:br>
            <a:r>
              <a:rPr lang="en-US" altLang="ko-KR" sz="1200" dirty="0">
                <a:latin typeface="+mn-ea"/>
                <a:ea typeface="+mn-ea"/>
              </a:rPr>
              <a:t>- </a:t>
            </a:r>
            <a:r>
              <a:rPr lang="ko-KR" altLang="en-US" sz="1200" dirty="0">
                <a:latin typeface="+mn-ea"/>
                <a:ea typeface="+mn-ea"/>
              </a:rPr>
              <a:t>수강신청과목 조회 </a:t>
            </a:r>
            <a:r>
              <a:rPr lang="en-US" altLang="ko-KR" sz="1200" dirty="0">
                <a:latin typeface="+mn-ea"/>
                <a:ea typeface="+mn-ea"/>
              </a:rPr>
              <a:t>: </a:t>
            </a:r>
            <a:r>
              <a:rPr lang="ko-KR" altLang="en-US" sz="1200" dirty="0">
                <a:latin typeface="+mn-ea"/>
                <a:ea typeface="+mn-ea"/>
              </a:rPr>
              <a:t>해당학기에 본인이 수강신청한 과목만 조회됩니다</a:t>
            </a:r>
            <a:r>
              <a:rPr lang="en-US" altLang="ko-KR" sz="1200" dirty="0">
                <a:latin typeface="+mn-ea"/>
                <a:ea typeface="+mn-ea"/>
              </a:rPr>
              <a:t>.</a:t>
            </a:r>
          </a:p>
          <a:p>
            <a:pPr marL="228600" indent="-228600">
              <a:lnSpc>
                <a:spcPts val="2000"/>
              </a:lnSpc>
              <a:buFont typeface="+mj-ea"/>
              <a:buAutoNum type="circleNumDbPlain"/>
            </a:pPr>
            <a:r>
              <a:rPr lang="ko-KR" altLang="en-US" sz="1200" dirty="0">
                <a:latin typeface="+mn-ea"/>
                <a:ea typeface="+mn-ea"/>
              </a:rPr>
              <a:t>조회조건을 만족하는 개설과목 목록이 조회됩니다</a:t>
            </a:r>
            <a:r>
              <a:rPr lang="en-US" altLang="ko-KR" sz="1200" dirty="0">
                <a:latin typeface="+mn-ea"/>
                <a:ea typeface="+mn-ea"/>
              </a:rPr>
              <a:t>.</a:t>
            </a:r>
          </a:p>
          <a:p>
            <a:pPr marL="228600" indent="-228600">
              <a:lnSpc>
                <a:spcPts val="2000"/>
              </a:lnSpc>
              <a:buFont typeface="+mj-ea"/>
              <a:buAutoNum type="circleNumDbPlain"/>
            </a:pPr>
            <a:r>
              <a:rPr lang="ko-KR" altLang="en-US" sz="1200" dirty="0">
                <a:latin typeface="+mn-ea"/>
                <a:ea typeface="+mn-ea"/>
              </a:rPr>
              <a:t>강의계획서가 작성된 개설과목에는 위 그림과 같이 </a:t>
            </a:r>
            <a:r>
              <a:rPr lang="en-US" altLang="ko-KR" sz="1200" dirty="0">
                <a:latin typeface="+mn-ea"/>
                <a:ea typeface="+mn-ea"/>
              </a:rPr>
              <a:t>[</a:t>
            </a:r>
            <a:r>
              <a:rPr lang="ko-KR" altLang="en-US" sz="1200" dirty="0">
                <a:latin typeface="+mn-ea"/>
                <a:ea typeface="+mn-ea"/>
              </a:rPr>
              <a:t>문서보기</a:t>
            </a:r>
            <a:r>
              <a:rPr lang="en-US" altLang="ko-KR" sz="1200" dirty="0">
                <a:latin typeface="+mn-ea"/>
                <a:ea typeface="+mn-ea"/>
              </a:rPr>
              <a:t>] </a:t>
            </a:r>
            <a:r>
              <a:rPr lang="ko-KR" altLang="en-US" sz="1200" dirty="0">
                <a:latin typeface="+mn-ea"/>
                <a:ea typeface="+mn-ea"/>
              </a:rPr>
              <a:t>아이콘이 나타납니다</a:t>
            </a:r>
            <a:r>
              <a:rPr lang="en-US" altLang="ko-KR" sz="1200" dirty="0">
                <a:latin typeface="+mn-ea"/>
                <a:ea typeface="+mn-ea"/>
              </a:rPr>
              <a:t>.</a:t>
            </a:r>
            <a:br>
              <a:rPr lang="en-US" altLang="ko-KR" sz="1200" dirty="0">
                <a:latin typeface="+mn-ea"/>
                <a:ea typeface="+mn-ea"/>
              </a:rPr>
            </a:br>
            <a:r>
              <a:rPr lang="en-US" altLang="ko-KR" sz="1200" dirty="0">
                <a:latin typeface="+mn-ea"/>
                <a:ea typeface="+mn-ea"/>
              </a:rPr>
              <a:t>- </a:t>
            </a:r>
            <a:r>
              <a:rPr lang="ko-KR" altLang="en-US" sz="1200" dirty="0">
                <a:latin typeface="+mn-ea"/>
                <a:ea typeface="+mn-ea"/>
              </a:rPr>
              <a:t>해당 아이콘을 클릭할 경우 강의계획서를 조회하실 수 있습니다</a:t>
            </a:r>
            <a:r>
              <a:rPr lang="en-US" altLang="ko-KR" sz="1200" dirty="0">
                <a:latin typeface="+mn-ea"/>
                <a:ea typeface="+mn-ea"/>
              </a:rPr>
              <a:t>.</a:t>
            </a:r>
          </a:p>
          <a:p>
            <a:pPr marL="228600" indent="-228600">
              <a:lnSpc>
                <a:spcPts val="2000"/>
              </a:lnSpc>
              <a:buFont typeface="+mj-ea"/>
              <a:buAutoNum type="circleNumDbPlain"/>
            </a:pPr>
            <a:r>
              <a:rPr lang="ko-KR" altLang="en-US" sz="1200" dirty="0">
                <a:latin typeface="+mn-ea"/>
                <a:ea typeface="+mn-ea"/>
              </a:rPr>
              <a:t>직전학기 강의평가 우수교원일 경우 </a:t>
            </a:r>
            <a:r>
              <a:rPr lang="en-US" altLang="ko-KR" sz="1200" dirty="0">
                <a:latin typeface="+mn-ea"/>
                <a:ea typeface="+mn-ea"/>
              </a:rPr>
              <a:t>“</a:t>
            </a:r>
            <a:r>
              <a:rPr lang="ko-KR" altLang="en-US" sz="1200" dirty="0">
                <a:latin typeface="+mn-ea"/>
                <a:ea typeface="+mn-ea"/>
              </a:rPr>
              <a:t>우수교원 아이콘</a:t>
            </a:r>
            <a:r>
              <a:rPr lang="en-US" altLang="ko-KR" sz="1200" dirty="0">
                <a:latin typeface="+mn-ea"/>
                <a:ea typeface="+mn-ea"/>
              </a:rPr>
              <a:t>”</a:t>
            </a:r>
            <a:r>
              <a:rPr lang="ko-KR" altLang="en-US" sz="1200" dirty="0">
                <a:latin typeface="+mn-ea"/>
                <a:ea typeface="+mn-ea"/>
              </a:rPr>
              <a:t>이 표기됩니다</a:t>
            </a:r>
            <a:r>
              <a:rPr lang="en-US" altLang="ko-KR" sz="1200" dirty="0">
                <a:latin typeface="+mn-ea"/>
                <a:ea typeface="+mn-ea"/>
              </a:rPr>
              <a:t>.</a:t>
            </a:r>
            <a:br>
              <a:rPr lang="en-US" altLang="ko-KR" sz="1200" dirty="0">
                <a:latin typeface="+mn-ea"/>
                <a:ea typeface="+mn-ea"/>
              </a:rPr>
            </a:br>
            <a:r>
              <a:rPr lang="en-US" altLang="ko-KR" sz="1200" dirty="0">
                <a:latin typeface="+mn-ea"/>
                <a:ea typeface="+mn-ea"/>
              </a:rPr>
              <a:t>- </a:t>
            </a:r>
            <a:r>
              <a:rPr lang="ko-KR" altLang="en-US" sz="1200" dirty="0">
                <a:latin typeface="+mn-ea"/>
                <a:ea typeface="+mn-ea"/>
              </a:rPr>
              <a:t>팀 </a:t>
            </a:r>
            <a:r>
              <a:rPr lang="ko-KR" altLang="en-US" sz="1200" dirty="0" err="1">
                <a:latin typeface="+mn-ea"/>
                <a:ea typeface="+mn-ea"/>
              </a:rPr>
              <a:t>티칭과목일</a:t>
            </a:r>
            <a:r>
              <a:rPr lang="ko-KR" altLang="en-US" sz="1200" dirty="0">
                <a:latin typeface="+mn-ea"/>
                <a:ea typeface="+mn-ea"/>
              </a:rPr>
              <a:t> 경우 배정된 교수에 우수교원이 포함되어 있을 경우 </a:t>
            </a:r>
            <a:r>
              <a:rPr lang="en-US" altLang="ko-KR" sz="1200" dirty="0">
                <a:latin typeface="+mn-ea"/>
                <a:ea typeface="+mn-ea"/>
              </a:rPr>
              <a:t>“</a:t>
            </a:r>
            <a:r>
              <a:rPr lang="ko-KR" altLang="en-US" sz="1200" dirty="0">
                <a:latin typeface="+mn-ea"/>
                <a:ea typeface="+mn-ea"/>
              </a:rPr>
              <a:t>우수교원 아이콘</a:t>
            </a:r>
            <a:r>
              <a:rPr lang="en-US" altLang="ko-KR" sz="1200" dirty="0">
                <a:latin typeface="+mn-ea"/>
                <a:ea typeface="+mn-ea"/>
              </a:rPr>
              <a:t>”</a:t>
            </a:r>
            <a:r>
              <a:rPr lang="ko-KR" altLang="en-US" sz="1200" dirty="0">
                <a:latin typeface="+mn-ea"/>
                <a:ea typeface="+mn-ea"/>
              </a:rPr>
              <a:t>이</a:t>
            </a:r>
            <a:br>
              <a:rPr lang="en-US" altLang="ko-KR" sz="1200" dirty="0">
                <a:latin typeface="+mn-ea"/>
                <a:ea typeface="+mn-ea"/>
              </a:rPr>
            </a:br>
            <a:r>
              <a:rPr lang="en-US" altLang="ko-KR" sz="1200" dirty="0">
                <a:latin typeface="+mn-ea"/>
                <a:ea typeface="+mn-ea"/>
              </a:rPr>
              <a:t>  </a:t>
            </a:r>
            <a:r>
              <a:rPr lang="ko-KR" altLang="en-US" sz="1200" dirty="0">
                <a:latin typeface="+mn-ea"/>
                <a:ea typeface="+mn-ea"/>
              </a:rPr>
              <a:t>표기됩니다</a:t>
            </a:r>
            <a:r>
              <a:rPr lang="en-US" altLang="ko-KR" sz="1200" dirty="0">
                <a:latin typeface="+mn-ea"/>
                <a:ea typeface="+mn-ea"/>
              </a:rPr>
              <a:t>.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42F6F1E-C3B0-A25B-FE54-2FAECF616B82}"/>
              </a:ext>
            </a:extLst>
          </p:cNvPr>
          <p:cNvSpPr txBox="1"/>
          <p:nvPr/>
        </p:nvSpPr>
        <p:spPr>
          <a:xfrm>
            <a:off x="5838528" y="1673422"/>
            <a:ext cx="33855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200" b="1" dirty="0">
                <a:solidFill>
                  <a:srgbClr val="FF0000"/>
                </a:solidFill>
                <a:latin typeface="+mn-ea"/>
                <a:ea typeface="+mn-ea"/>
              </a:rPr>
              <a:t>②</a:t>
            </a:r>
          </a:p>
        </p:txBody>
      </p:sp>
      <p:sp>
        <p:nvSpPr>
          <p:cNvPr id="6" name="직사각형 5">
            <a:extLst>
              <a:ext uri="{FF2B5EF4-FFF2-40B4-BE49-F238E27FC236}">
                <a16:creationId xmlns:a16="http://schemas.microsoft.com/office/drawing/2014/main" id="{C889D7E7-5E78-94C8-8D98-6B39AFC32737}"/>
              </a:ext>
            </a:extLst>
          </p:cNvPr>
          <p:cNvSpPr/>
          <p:nvPr/>
        </p:nvSpPr>
        <p:spPr>
          <a:xfrm>
            <a:off x="6103798" y="1750420"/>
            <a:ext cx="938352" cy="161104"/>
          </a:xfrm>
          <a:prstGeom prst="rect">
            <a:avLst/>
          </a:prstGeom>
          <a:noFill/>
          <a:ln w="12700">
            <a:solidFill>
              <a:srgbClr val="FF000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DD3EFD7E-0FEE-1B6D-5511-198F953C4A12}"/>
              </a:ext>
            </a:extLst>
          </p:cNvPr>
          <p:cNvSpPr txBox="1"/>
          <p:nvPr/>
        </p:nvSpPr>
        <p:spPr>
          <a:xfrm>
            <a:off x="402928" y="2517972"/>
            <a:ext cx="33855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200" b="1" dirty="0">
                <a:solidFill>
                  <a:srgbClr val="FF0000"/>
                </a:solidFill>
                <a:latin typeface="+mn-ea"/>
                <a:ea typeface="+mn-ea"/>
              </a:rPr>
              <a:t>④</a:t>
            </a:r>
          </a:p>
        </p:txBody>
      </p:sp>
      <p:sp>
        <p:nvSpPr>
          <p:cNvPr id="8" name="직사각형 7">
            <a:extLst>
              <a:ext uri="{FF2B5EF4-FFF2-40B4-BE49-F238E27FC236}">
                <a16:creationId xmlns:a16="http://schemas.microsoft.com/office/drawing/2014/main" id="{871F888C-F157-FB01-F2DF-B64B90922FC2}"/>
              </a:ext>
            </a:extLst>
          </p:cNvPr>
          <p:cNvSpPr/>
          <p:nvPr/>
        </p:nvSpPr>
        <p:spPr>
          <a:xfrm>
            <a:off x="668198" y="2594970"/>
            <a:ext cx="227152" cy="161104"/>
          </a:xfrm>
          <a:prstGeom prst="rect">
            <a:avLst/>
          </a:prstGeom>
          <a:noFill/>
          <a:ln w="12700">
            <a:solidFill>
              <a:srgbClr val="FF000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ADF0BDEC-29EA-4A9C-C3D0-88FF34A6F048}"/>
              </a:ext>
            </a:extLst>
          </p:cNvPr>
          <p:cNvSpPr txBox="1"/>
          <p:nvPr/>
        </p:nvSpPr>
        <p:spPr>
          <a:xfrm>
            <a:off x="3446165" y="2517972"/>
            <a:ext cx="33855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200" b="1" dirty="0">
                <a:solidFill>
                  <a:srgbClr val="FF0000"/>
                </a:solidFill>
                <a:latin typeface="+mn-ea"/>
                <a:ea typeface="+mn-ea"/>
              </a:rPr>
              <a:t>⑤</a:t>
            </a:r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9D9C5672-CE71-813F-D08E-0CB06AF5090A}"/>
              </a:ext>
            </a:extLst>
          </p:cNvPr>
          <p:cNvSpPr/>
          <p:nvPr/>
        </p:nvSpPr>
        <p:spPr>
          <a:xfrm>
            <a:off x="3711435" y="2594970"/>
            <a:ext cx="227152" cy="161104"/>
          </a:xfrm>
          <a:prstGeom prst="rect">
            <a:avLst/>
          </a:prstGeom>
          <a:noFill/>
          <a:ln w="12700">
            <a:solidFill>
              <a:srgbClr val="FF000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0553920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그림 14">
            <a:extLst>
              <a:ext uri="{FF2B5EF4-FFF2-40B4-BE49-F238E27FC236}">
                <a16:creationId xmlns:a16="http://schemas.microsoft.com/office/drawing/2014/main" id="{DB066E0C-C69C-2F16-5AF8-605706E878B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2631" y="1314252"/>
            <a:ext cx="7056000" cy="4873208"/>
          </a:xfrm>
          <a:prstGeom prst="rect">
            <a:avLst/>
          </a:prstGeom>
          <a:ln>
            <a:solidFill>
              <a:srgbClr val="BAC0C7"/>
            </a:solidFill>
          </a:ln>
        </p:spPr>
      </p:pic>
      <p:sp>
        <p:nvSpPr>
          <p:cNvPr id="2" name="직사각형 1"/>
          <p:cNvSpPr/>
          <p:nvPr/>
        </p:nvSpPr>
        <p:spPr>
          <a:xfrm>
            <a:off x="396255" y="307531"/>
            <a:ext cx="2167581" cy="4770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kumimoji="0" lang="en-US" altLang="ko-KR" sz="2500" b="1" dirty="0">
                <a:solidFill>
                  <a:srgbClr val="006C7F"/>
                </a:solidFill>
                <a:latin typeface="맑은 고딕" pitchFamily="50" charset="-127"/>
                <a:ea typeface="맑은 고딕" pitchFamily="50" charset="-127"/>
              </a:rPr>
              <a:t>3-2. </a:t>
            </a:r>
            <a:r>
              <a:rPr kumimoji="0" lang="ko-KR" altLang="en-US" sz="2500" b="1" dirty="0">
                <a:solidFill>
                  <a:srgbClr val="006C7F"/>
                </a:solidFill>
                <a:latin typeface="맑은 고딕" pitchFamily="50" charset="-127"/>
                <a:ea typeface="맑은 고딕" pitchFamily="50" charset="-127"/>
              </a:rPr>
              <a:t>수강신청</a:t>
            </a:r>
          </a:p>
        </p:txBody>
      </p:sp>
      <p:sp>
        <p:nvSpPr>
          <p:cNvPr id="19" name="슬라이드 번호 개체 틀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DEADD5F-6084-4CD1-90B0-8AFF43920B63}" type="slidenum">
              <a:rPr lang="ko-KR" altLang="en-US" smtClean="0"/>
              <a:pPr>
                <a:defRPr/>
              </a:pPr>
              <a:t>16</a:t>
            </a:fld>
            <a:endParaRPr lang="ko-KR" altLang="en-US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38C996A1-3053-0695-E5D8-F5EF1E73FA0A}"/>
              </a:ext>
            </a:extLst>
          </p:cNvPr>
          <p:cNvSpPr txBox="1"/>
          <p:nvPr/>
        </p:nvSpPr>
        <p:spPr>
          <a:xfrm>
            <a:off x="166514" y="6282804"/>
            <a:ext cx="6280887" cy="339599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28600" indent="-228600">
              <a:lnSpc>
                <a:spcPts val="2000"/>
              </a:lnSpc>
            </a:pPr>
            <a:r>
              <a:rPr lang="en-US" altLang="ko-KR" sz="1400" b="1" dirty="0">
                <a:latin typeface="+mn-ea"/>
                <a:ea typeface="+mn-ea"/>
              </a:rPr>
              <a:t>1. </a:t>
            </a:r>
            <a:r>
              <a:rPr lang="ko-KR" altLang="en-US" sz="1400" b="1" dirty="0">
                <a:latin typeface="+mn-ea"/>
                <a:ea typeface="+mn-ea"/>
              </a:rPr>
              <a:t>화면용도</a:t>
            </a:r>
            <a:endParaRPr lang="en-US" altLang="ko-KR" sz="1400" b="1" dirty="0">
              <a:latin typeface="+mn-ea"/>
              <a:ea typeface="+mn-ea"/>
            </a:endParaRPr>
          </a:p>
          <a:p>
            <a:pPr marL="228600" indent="-228600">
              <a:lnSpc>
                <a:spcPts val="2000"/>
              </a:lnSpc>
            </a:pPr>
            <a:r>
              <a:rPr lang="ko-KR" altLang="en-US" sz="1200" dirty="0">
                <a:latin typeface="+mn-ea"/>
                <a:ea typeface="+mn-ea"/>
              </a:rPr>
              <a:t>   </a:t>
            </a:r>
            <a:r>
              <a:rPr lang="en-US" altLang="ko-KR" sz="1200" dirty="0">
                <a:latin typeface="+mn-ea"/>
                <a:ea typeface="+mn-ea"/>
              </a:rPr>
              <a:t>- </a:t>
            </a:r>
            <a:r>
              <a:rPr lang="ko-KR" altLang="en-US" sz="1200" dirty="0" err="1">
                <a:latin typeface="+mn-ea"/>
                <a:ea typeface="+mn-ea"/>
              </a:rPr>
              <a:t>학기별</a:t>
            </a:r>
            <a:r>
              <a:rPr lang="ko-KR" altLang="en-US" sz="1200" dirty="0">
                <a:latin typeface="+mn-ea"/>
                <a:ea typeface="+mn-ea"/>
              </a:rPr>
              <a:t> 수강신청을 하는 화면입니다</a:t>
            </a:r>
            <a:r>
              <a:rPr lang="en-US" altLang="ko-KR" sz="1200" dirty="0">
                <a:latin typeface="+mn-ea"/>
                <a:ea typeface="+mn-ea"/>
              </a:rPr>
              <a:t>.</a:t>
            </a:r>
          </a:p>
          <a:p>
            <a:pPr marL="228600" indent="-228600">
              <a:lnSpc>
                <a:spcPts val="2000"/>
              </a:lnSpc>
            </a:pPr>
            <a:r>
              <a:rPr lang="en-US" altLang="ko-KR" sz="1200" dirty="0">
                <a:latin typeface="+mn-ea"/>
                <a:ea typeface="+mn-ea"/>
              </a:rPr>
              <a:t>   - </a:t>
            </a:r>
            <a:r>
              <a:rPr lang="ko-KR" altLang="en-US" sz="1200" dirty="0">
                <a:latin typeface="+mn-ea"/>
                <a:ea typeface="+mn-ea"/>
              </a:rPr>
              <a:t>수강신청 기간일 경우에만 위와 같은 화면이 조회됩니다</a:t>
            </a:r>
            <a:r>
              <a:rPr lang="en-US" altLang="ko-KR" sz="1200" dirty="0">
                <a:latin typeface="+mn-ea"/>
                <a:ea typeface="+mn-ea"/>
              </a:rPr>
              <a:t>.</a:t>
            </a:r>
          </a:p>
          <a:p>
            <a:pPr marL="228600" indent="-228600">
              <a:lnSpc>
                <a:spcPts val="2000"/>
              </a:lnSpc>
            </a:pPr>
            <a:r>
              <a:rPr lang="en-US" altLang="ko-KR" sz="1200" dirty="0">
                <a:latin typeface="+mn-ea"/>
                <a:ea typeface="+mn-ea"/>
              </a:rPr>
              <a:t>   </a:t>
            </a:r>
          </a:p>
          <a:p>
            <a:pPr marL="228600" indent="-228600">
              <a:lnSpc>
                <a:spcPts val="2000"/>
              </a:lnSpc>
            </a:pPr>
            <a:r>
              <a:rPr lang="en-US" altLang="ko-KR" sz="1400" b="1" dirty="0">
                <a:latin typeface="+mn-ea"/>
                <a:ea typeface="+mn-ea"/>
              </a:rPr>
              <a:t>2. </a:t>
            </a:r>
            <a:r>
              <a:rPr lang="ko-KR" altLang="en-US" sz="1400" b="1" dirty="0">
                <a:latin typeface="+mn-ea"/>
                <a:ea typeface="+mn-ea"/>
              </a:rPr>
              <a:t>화면 사용법</a:t>
            </a:r>
            <a:r>
              <a:rPr lang="en-US" altLang="ko-KR" sz="1400" b="1" dirty="0">
                <a:latin typeface="+mn-ea"/>
                <a:ea typeface="+mn-ea"/>
              </a:rPr>
              <a:t> </a:t>
            </a:r>
          </a:p>
          <a:p>
            <a:pPr marL="228600" indent="-228600">
              <a:lnSpc>
                <a:spcPts val="2000"/>
              </a:lnSpc>
              <a:buFont typeface="+mj-ea"/>
              <a:buAutoNum type="circleNumDbPlain"/>
            </a:pPr>
            <a:r>
              <a:rPr lang="ko-KR" altLang="en-US" sz="1200" dirty="0">
                <a:latin typeface="+mn-ea"/>
                <a:ea typeface="+mn-ea"/>
              </a:rPr>
              <a:t>왼쪽의 메뉴 리스트에서 </a:t>
            </a:r>
            <a:r>
              <a:rPr lang="en-US" altLang="ko-KR" sz="1200" dirty="0">
                <a:latin typeface="+mn-ea"/>
                <a:ea typeface="+mn-ea"/>
              </a:rPr>
              <a:t>[</a:t>
            </a:r>
            <a:r>
              <a:rPr lang="ko-KR" altLang="en-US" sz="1200" dirty="0">
                <a:latin typeface="+mn-ea"/>
                <a:ea typeface="+mn-ea"/>
              </a:rPr>
              <a:t>수업</a:t>
            </a:r>
            <a:r>
              <a:rPr lang="en-US" altLang="ko-KR" sz="1200" dirty="0">
                <a:latin typeface="+mn-ea"/>
                <a:ea typeface="+mn-ea"/>
              </a:rPr>
              <a:t>/</a:t>
            </a:r>
            <a:r>
              <a:rPr lang="ko-KR" altLang="en-US" sz="1200" dirty="0">
                <a:latin typeface="+mn-ea"/>
                <a:ea typeface="+mn-ea"/>
              </a:rPr>
              <a:t>성적 </a:t>
            </a:r>
            <a:r>
              <a:rPr lang="en-US" altLang="ko-KR" sz="1200" dirty="0">
                <a:latin typeface="+mn-ea"/>
                <a:ea typeface="+mn-ea"/>
              </a:rPr>
              <a:t>&gt; </a:t>
            </a:r>
            <a:r>
              <a:rPr lang="ko-KR" altLang="en-US" sz="1200" dirty="0">
                <a:latin typeface="+mn-ea"/>
                <a:ea typeface="+mn-ea"/>
              </a:rPr>
              <a:t>수강신청</a:t>
            </a:r>
            <a:r>
              <a:rPr lang="en-US" altLang="ko-KR" sz="1200" dirty="0">
                <a:latin typeface="+mn-ea"/>
                <a:ea typeface="+mn-ea"/>
              </a:rPr>
              <a:t>] </a:t>
            </a:r>
            <a:r>
              <a:rPr lang="ko-KR" altLang="en-US" sz="1200" dirty="0">
                <a:latin typeface="+mn-ea"/>
                <a:ea typeface="+mn-ea"/>
              </a:rPr>
              <a:t>메뉴를 클릭합니다</a:t>
            </a:r>
            <a:r>
              <a:rPr lang="en-US" altLang="ko-KR" sz="1200" dirty="0">
                <a:latin typeface="+mn-ea"/>
                <a:ea typeface="+mn-ea"/>
              </a:rPr>
              <a:t>.</a:t>
            </a:r>
          </a:p>
          <a:p>
            <a:pPr marL="228600" indent="-228600">
              <a:lnSpc>
                <a:spcPts val="2000"/>
              </a:lnSpc>
              <a:buFont typeface="+mj-ea"/>
              <a:buAutoNum type="circleNumDbPlain"/>
            </a:pPr>
            <a:r>
              <a:rPr lang="ko-KR" altLang="en-US" sz="1200" dirty="0">
                <a:latin typeface="+mn-ea"/>
                <a:ea typeface="+mn-ea"/>
              </a:rPr>
              <a:t>메뉴 클릭 시 현재 수강신청기간이 아닐 경우 아래와 같이 오류 메시지가 표기됩니다</a:t>
            </a:r>
            <a:r>
              <a:rPr lang="en-US" altLang="ko-KR" sz="1200" dirty="0">
                <a:latin typeface="+mn-ea"/>
                <a:ea typeface="+mn-ea"/>
              </a:rPr>
              <a:t>.</a:t>
            </a:r>
            <a:br>
              <a:rPr lang="en-US" altLang="ko-KR" sz="1200" dirty="0">
                <a:latin typeface="+mn-ea"/>
                <a:ea typeface="+mn-ea"/>
              </a:rPr>
            </a:br>
            <a:br>
              <a:rPr lang="en-US" altLang="ko-KR" sz="1200" dirty="0">
                <a:latin typeface="+mn-ea"/>
                <a:ea typeface="+mn-ea"/>
              </a:rPr>
            </a:br>
            <a:br>
              <a:rPr lang="en-US" altLang="ko-KR" sz="1200" dirty="0">
                <a:latin typeface="+mn-ea"/>
                <a:ea typeface="+mn-ea"/>
              </a:rPr>
            </a:br>
            <a:br>
              <a:rPr lang="en-US" altLang="ko-KR" sz="1200" dirty="0">
                <a:latin typeface="+mn-ea"/>
                <a:ea typeface="+mn-ea"/>
              </a:rPr>
            </a:br>
            <a:br>
              <a:rPr lang="en-US" altLang="ko-KR" sz="1200" dirty="0">
                <a:latin typeface="+mn-ea"/>
                <a:ea typeface="+mn-ea"/>
              </a:rPr>
            </a:br>
            <a:r>
              <a:rPr lang="en-US" altLang="ko-KR" sz="1200" dirty="0">
                <a:latin typeface="+mn-ea"/>
                <a:ea typeface="+mn-ea"/>
              </a:rPr>
              <a:t>- </a:t>
            </a:r>
            <a:r>
              <a:rPr lang="ko-KR" altLang="en-US" sz="1200" dirty="0">
                <a:latin typeface="+mn-ea"/>
                <a:ea typeface="+mn-ea"/>
              </a:rPr>
              <a:t>오류 메세지가 나타날 경우 수강신청 기간에 화면을 닫은 후 다시 열어야 합니다</a:t>
            </a:r>
            <a:r>
              <a:rPr lang="en-US" altLang="ko-KR" sz="1200" dirty="0">
                <a:latin typeface="+mn-ea"/>
                <a:ea typeface="+mn-ea"/>
              </a:rPr>
              <a:t>.</a:t>
            </a:r>
          </a:p>
          <a:p>
            <a:pPr marL="228600" indent="-228600">
              <a:lnSpc>
                <a:spcPts val="2000"/>
              </a:lnSpc>
              <a:buFont typeface="+mj-ea"/>
              <a:buAutoNum type="circleNumDbPlain"/>
            </a:pPr>
            <a:r>
              <a:rPr lang="ko-KR" altLang="en-US" sz="1200" dirty="0">
                <a:latin typeface="+mn-ea"/>
                <a:ea typeface="+mn-ea"/>
              </a:rPr>
              <a:t>수강신청 기간일 경우 상단 그림과 같이 해당 학기의 개설과목 목록이 조회됩니다</a:t>
            </a:r>
            <a:r>
              <a:rPr lang="en-US" altLang="ko-KR" sz="1200" dirty="0">
                <a:latin typeface="+mn-ea"/>
                <a:ea typeface="+mn-ea"/>
              </a:rPr>
              <a:t>.</a:t>
            </a:r>
          </a:p>
        </p:txBody>
      </p:sp>
      <p:pic>
        <p:nvPicPr>
          <p:cNvPr id="17" name="그림 16">
            <a:extLst>
              <a:ext uri="{FF2B5EF4-FFF2-40B4-BE49-F238E27FC236}">
                <a16:creationId xmlns:a16="http://schemas.microsoft.com/office/drawing/2014/main" id="{2CECA01D-E234-F33B-E9F8-D76FEC7AF22A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14475" b="13391"/>
          <a:stretch/>
        </p:blipFill>
        <p:spPr>
          <a:xfrm>
            <a:off x="402928" y="8155012"/>
            <a:ext cx="5969991" cy="899616"/>
          </a:xfrm>
          <a:prstGeom prst="rect">
            <a:avLst/>
          </a:prstGeom>
          <a:ln>
            <a:solidFill>
              <a:srgbClr val="BAC0C7"/>
            </a:solidFill>
          </a:ln>
        </p:spPr>
      </p:pic>
    </p:spTree>
    <p:extLst>
      <p:ext uri="{BB962C8B-B14F-4D97-AF65-F5344CB8AC3E}">
        <p14:creationId xmlns:p14="http://schemas.microsoft.com/office/powerpoint/2010/main" val="252871108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그림 13">
            <a:extLst>
              <a:ext uri="{FF2B5EF4-FFF2-40B4-BE49-F238E27FC236}">
                <a16:creationId xmlns:a16="http://schemas.microsoft.com/office/drawing/2014/main" id="{5797F80A-2CC3-3BBE-8A2D-4F068A8B3C6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5541"/>
          <a:stretch/>
        </p:blipFill>
        <p:spPr>
          <a:xfrm>
            <a:off x="480963" y="4770903"/>
            <a:ext cx="6833232" cy="2420472"/>
          </a:xfrm>
          <a:prstGeom prst="rect">
            <a:avLst/>
          </a:prstGeom>
          <a:ln>
            <a:solidFill>
              <a:srgbClr val="BAC0C7"/>
            </a:solidFill>
          </a:ln>
        </p:spPr>
      </p:pic>
      <p:sp>
        <p:nvSpPr>
          <p:cNvPr id="19" name="슬라이드 번호 개체 틀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DEADD5F-6084-4CD1-90B0-8AFF43920B63}" type="slidenum">
              <a:rPr lang="ko-KR" altLang="en-US" smtClean="0"/>
              <a:pPr>
                <a:defRPr/>
              </a:pPr>
              <a:t>17</a:t>
            </a:fld>
            <a:endParaRPr lang="ko-KR" alt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2C145C6-D795-E8F3-E84C-6845135CED37}"/>
              </a:ext>
            </a:extLst>
          </p:cNvPr>
          <p:cNvSpPr txBox="1"/>
          <p:nvPr/>
        </p:nvSpPr>
        <p:spPr>
          <a:xfrm>
            <a:off x="166514" y="1386260"/>
            <a:ext cx="6473247" cy="826912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28600" indent="-228600">
              <a:lnSpc>
                <a:spcPts val="2000"/>
              </a:lnSpc>
              <a:buFont typeface="+mj-ea"/>
              <a:buAutoNum type="circleNumDbPlain" startAt="4"/>
            </a:pPr>
            <a:r>
              <a:rPr lang="ko-KR" altLang="en-US" sz="1200" dirty="0">
                <a:latin typeface="+mn-lt"/>
                <a:ea typeface="맑은 고딕" panose="020B0503020000020004" pitchFamily="50" charset="-127"/>
              </a:rPr>
              <a:t>조회조건 항목별 기본값 안내</a:t>
            </a:r>
            <a:br>
              <a:rPr lang="en-US" altLang="ko-KR" sz="1200" dirty="0">
                <a:latin typeface="+mn-lt"/>
                <a:ea typeface="맑은 고딕" panose="020B0503020000020004" pitchFamily="50" charset="-127"/>
              </a:rPr>
            </a:b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- </a:t>
            </a:r>
            <a:r>
              <a:rPr lang="ko-KR" altLang="en-US" sz="1200" dirty="0">
                <a:latin typeface="+mn-lt"/>
                <a:ea typeface="맑은 고딕" panose="020B0503020000020004" pitchFamily="50" charset="-127"/>
              </a:rPr>
              <a:t>개설학과 </a:t>
            </a: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: </a:t>
            </a:r>
            <a:r>
              <a:rPr lang="ko-KR" altLang="en-US" sz="1200" dirty="0">
                <a:latin typeface="+mn-lt"/>
                <a:ea typeface="맑은 고딕" panose="020B0503020000020004" pitchFamily="50" charset="-127"/>
              </a:rPr>
              <a:t>로그인 사용자의 소속학과가 자동으로 설정됩니다</a:t>
            </a: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.</a:t>
            </a:r>
            <a:br>
              <a:rPr lang="en-US" altLang="ko-KR" sz="1200" dirty="0">
                <a:latin typeface="+mn-lt"/>
                <a:ea typeface="맑은 고딕" panose="020B0503020000020004" pitchFamily="50" charset="-127"/>
              </a:rPr>
            </a:b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                </a:t>
            </a:r>
            <a:r>
              <a:rPr lang="ko-KR" altLang="en-US" sz="1200" dirty="0">
                <a:latin typeface="+mn-lt"/>
                <a:ea typeface="맑은 고딕" panose="020B0503020000020004" pitchFamily="50" charset="-127"/>
              </a:rPr>
              <a:t>단</a:t>
            </a: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, </a:t>
            </a:r>
            <a:r>
              <a:rPr lang="ko-KR" altLang="en-US" sz="1200" dirty="0">
                <a:latin typeface="+mn-lt"/>
                <a:ea typeface="맑은 고딕" panose="020B0503020000020004" pitchFamily="50" charset="-127"/>
              </a:rPr>
              <a:t>해당 학과로 개설된 과목이 없을 경우 </a:t>
            </a: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“</a:t>
            </a:r>
            <a:r>
              <a:rPr lang="ko-KR" altLang="en-US" sz="1200" dirty="0">
                <a:latin typeface="+mn-lt"/>
                <a:ea typeface="맑은 고딕" panose="020B0503020000020004" pitchFamily="50" charset="-127"/>
              </a:rPr>
              <a:t>전체</a:t>
            </a: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“</a:t>
            </a:r>
            <a:r>
              <a:rPr lang="ko-KR" altLang="en-US" sz="1200" dirty="0">
                <a:latin typeface="+mn-lt"/>
                <a:ea typeface="맑은 고딕" panose="020B0503020000020004" pitchFamily="50" charset="-127"/>
              </a:rPr>
              <a:t>로 선택됩니다</a:t>
            </a: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.</a:t>
            </a:r>
            <a:br>
              <a:rPr lang="en-US" altLang="ko-KR" sz="1200" dirty="0">
                <a:latin typeface="+mn-lt"/>
                <a:ea typeface="맑은 고딕" panose="020B0503020000020004" pitchFamily="50" charset="-127"/>
              </a:rPr>
            </a:b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- </a:t>
            </a:r>
            <a:r>
              <a:rPr lang="ko-KR" altLang="en-US" sz="1200" dirty="0" err="1">
                <a:latin typeface="+mn-lt"/>
                <a:ea typeface="맑은 고딕" panose="020B0503020000020004" pitchFamily="50" charset="-127"/>
              </a:rPr>
              <a:t>개설학년</a:t>
            </a:r>
            <a:r>
              <a:rPr lang="ko-KR" altLang="en-US" sz="1200" dirty="0">
                <a:latin typeface="+mn-lt"/>
                <a:ea typeface="맑은 고딕" panose="020B0503020000020004" pitchFamily="50" charset="-127"/>
              </a:rPr>
              <a:t> </a:t>
            </a: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: </a:t>
            </a:r>
            <a:r>
              <a:rPr lang="ko-KR" altLang="en-US" sz="1200" dirty="0">
                <a:latin typeface="+mn-lt"/>
                <a:ea typeface="맑은 고딕" panose="020B0503020000020004" pitchFamily="50" charset="-127"/>
              </a:rPr>
              <a:t>로그인 사용자의 현재 학년이 자동으로 설정됩니다</a:t>
            </a: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.</a:t>
            </a:r>
          </a:p>
          <a:p>
            <a:pPr marL="228600" indent="-228600">
              <a:lnSpc>
                <a:spcPts val="2000"/>
              </a:lnSpc>
              <a:buFont typeface="+mj-ea"/>
              <a:buAutoNum type="circleNumDbPlain" startAt="4"/>
            </a:pPr>
            <a:r>
              <a:rPr lang="ko-KR" altLang="en-US" sz="1200" dirty="0">
                <a:latin typeface="+mn-lt"/>
                <a:ea typeface="맑은 고딕" panose="020B0503020000020004" pitchFamily="50" charset="-127"/>
              </a:rPr>
              <a:t>개설학과</a:t>
            </a: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, </a:t>
            </a:r>
            <a:r>
              <a:rPr lang="ko-KR" altLang="en-US" sz="1200" dirty="0" err="1">
                <a:latin typeface="+mn-lt"/>
                <a:ea typeface="맑은 고딕" panose="020B0503020000020004" pitchFamily="50" charset="-127"/>
              </a:rPr>
              <a:t>개설학년을</a:t>
            </a:r>
            <a:r>
              <a:rPr lang="ko-KR" altLang="en-US" sz="1200" dirty="0">
                <a:latin typeface="+mn-lt"/>
                <a:ea typeface="맑은 고딕" panose="020B0503020000020004" pitchFamily="50" charset="-127"/>
              </a:rPr>
              <a:t> 변경할 경우 자동으로 조회됩니다</a:t>
            </a: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.</a:t>
            </a:r>
          </a:p>
          <a:p>
            <a:pPr marL="228600" indent="-228600">
              <a:lnSpc>
                <a:spcPts val="2000"/>
              </a:lnSpc>
              <a:buFont typeface="+mj-ea"/>
              <a:buAutoNum type="circleNumDbPlain" startAt="4"/>
            </a:pPr>
            <a:r>
              <a:rPr lang="ko-KR" altLang="en-US" sz="1200" dirty="0">
                <a:latin typeface="+mn-lt"/>
                <a:ea typeface="맑은 고딕" panose="020B0503020000020004" pitchFamily="50" charset="-127"/>
              </a:rPr>
              <a:t>과목명을 입력한 후 </a:t>
            </a: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[</a:t>
            </a:r>
            <a:r>
              <a:rPr lang="ko-KR" altLang="en-US" sz="1200" dirty="0" err="1">
                <a:latin typeface="+mn-lt"/>
                <a:ea typeface="맑은 고딕" panose="020B0503020000020004" pitchFamily="50" charset="-127"/>
              </a:rPr>
              <a:t>엔터</a:t>
            </a: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]</a:t>
            </a:r>
            <a:r>
              <a:rPr lang="ko-KR" altLang="en-US" sz="1200" dirty="0">
                <a:latin typeface="+mn-lt"/>
                <a:ea typeface="맑은 고딕" panose="020B0503020000020004" pitchFamily="50" charset="-127"/>
              </a:rPr>
              <a:t>키를 누를 경우 해당 과목명이 포함된 개설과목이 조회됩니다</a:t>
            </a: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.</a:t>
            </a:r>
          </a:p>
          <a:p>
            <a:pPr marL="228600" indent="-228600">
              <a:lnSpc>
                <a:spcPts val="2000"/>
              </a:lnSpc>
              <a:buFont typeface="+mj-ea"/>
              <a:buAutoNum type="circleNumDbPlain" startAt="4"/>
            </a:pPr>
            <a:r>
              <a:rPr lang="ko-KR" altLang="en-US" sz="1200" dirty="0">
                <a:latin typeface="+mn-lt"/>
                <a:ea typeface="맑은 고딕" panose="020B0503020000020004" pitchFamily="50" charset="-127"/>
              </a:rPr>
              <a:t>상단 </a:t>
            </a: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[</a:t>
            </a:r>
            <a:r>
              <a:rPr lang="ko-KR" altLang="en-US" sz="1200" dirty="0">
                <a:latin typeface="+mn-lt"/>
                <a:ea typeface="맑은 고딕" panose="020B0503020000020004" pitchFamily="50" charset="-127"/>
              </a:rPr>
              <a:t>개설과목 리스트</a:t>
            </a: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]</a:t>
            </a:r>
            <a:r>
              <a:rPr lang="ko-KR" altLang="en-US" sz="1200" dirty="0">
                <a:latin typeface="+mn-lt"/>
                <a:ea typeface="맑은 고딕" panose="020B0503020000020004" pitchFamily="50" charset="-127"/>
              </a:rPr>
              <a:t>에 조회조건을 만족하는 개설과목 목록이 조회됩니다</a:t>
            </a: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.</a:t>
            </a:r>
            <a:br>
              <a:rPr lang="en-US" altLang="ko-KR" sz="1200" dirty="0">
                <a:latin typeface="+mn-lt"/>
                <a:ea typeface="맑은 고딕" panose="020B0503020000020004" pitchFamily="50" charset="-127"/>
              </a:rPr>
            </a:br>
            <a:br>
              <a:rPr lang="en-US" altLang="ko-KR" sz="1200" dirty="0">
                <a:latin typeface="+mn-lt"/>
                <a:ea typeface="맑은 고딕" panose="020B0503020000020004" pitchFamily="50" charset="-127"/>
              </a:rPr>
            </a:br>
            <a:br>
              <a:rPr lang="en-US" altLang="ko-KR" sz="1200" dirty="0">
                <a:latin typeface="+mn-lt"/>
                <a:ea typeface="맑은 고딕" panose="020B0503020000020004" pitchFamily="50" charset="-127"/>
              </a:rPr>
            </a:br>
            <a:br>
              <a:rPr lang="en-US" altLang="ko-KR" sz="1200" dirty="0">
                <a:latin typeface="+mn-lt"/>
                <a:ea typeface="맑은 고딕" panose="020B0503020000020004" pitchFamily="50" charset="-127"/>
              </a:rPr>
            </a:br>
            <a:br>
              <a:rPr lang="en-US" altLang="ko-KR" sz="1200" dirty="0">
                <a:latin typeface="+mn-lt"/>
                <a:ea typeface="맑은 고딕" panose="020B0503020000020004" pitchFamily="50" charset="-127"/>
              </a:rPr>
            </a:b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- </a:t>
            </a:r>
            <a:r>
              <a:rPr lang="ko-KR" altLang="en-US" sz="1200" dirty="0">
                <a:latin typeface="+mn-lt"/>
                <a:ea typeface="맑은 고딕" panose="020B0503020000020004" pitchFamily="50" charset="-127"/>
              </a:rPr>
              <a:t>조회된 내역 중 </a:t>
            </a:r>
            <a:r>
              <a:rPr lang="ko-KR" altLang="en-US" sz="1200" dirty="0" err="1">
                <a:latin typeface="+mn-lt"/>
                <a:ea typeface="맑은 고딕" panose="020B0503020000020004" pitchFamily="50" charset="-127"/>
              </a:rPr>
              <a:t>수강신청하고자</a:t>
            </a:r>
            <a:r>
              <a:rPr lang="ko-KR" altLang="en-US" sz="1200" dirty="0">
                <a:latin typeface="+mn-lt"/>
                <a:ea typeface="맑은 고딕" panose="020B0503020000020004" pitchFamily="50" charset="-127"/>
              </a:rPr>
              <a:t> 하는 과목의 </a:t>
            </a: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[</a:t>
            </a:r>
            <a:r>
              <a:rPr lang="ko-KR" altLang="en-US" sz="1200" dirty="0">
                <a:latin typeface="+mn-lt"/>
                <a:ea typeface="맑은 고딕" panose="020B0503020000020004" pitchFamily="50" charset="-127"/>
              </a:rPr>
              <a:t>신청</a:t>
            </a: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] </a:t>
            </a:r>
            <a:r>
              <a:rPr lang="ko-KR" altLang="en-US" sz="1200" dirty="0">
                <a:latin typeface="+mn-lt"/>
                <a:ea typeface="맑은 고딕" panose="020B0503020000020004" pitchFamily="50" charset="-127"/>
              </a:rPr>
              <a:t>버튼을 클릭합니다</a:t>
            </a: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.</a:t>
            </a:r>
          </a:p>
          <a:p>
            <a:pPr marL="228600" indent="-228600">
              <a:lnSpc>
                <a:spcPts val="2000"/>
              </a:lnSpc>
              <a:buFont typeface="+mj-ea"/>
              <a:buAutoNum type="circleNumDbPlain" startAt="4"/>
            </a:pPr>
            <a:r>
              <a:rPr lang="ko-KR" altLang="en-US" sz="1200" dirty="0">
                <a:latin typeface="+mn-lt"/>
                <a:ea typeface="맑은 고딕" panose="020B0503020000020004" pitchFamily="50" charset="-127"/>
              </a:rPr>
              <a:t>수강신청 결과에 따른 수강신청내역</a:t>
            </a: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, </a:t>
            </a:r>
            <a:r>
              <a:rPr lang="ko-KR" altLang="en-US" sz="1200" dirty="0">
                <a:latin typeface="+mn-lt"/>
                <a:ea typeface="맑은 고딕" panose="020B0503020000020004" pitchFamily="50" charset="-127"/>
              </a:rPr>
              <a:t>신청학점</a:t>
            </a: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, </a:t>
            </a:r>
            <a:r>
              <a:rPr lang="ko-KR" altLang="en-US" sz="1200" dirty="0">
                <a:latin typeface="+mn-lt"/>
                <a:ea typeface="맑은 고딕" panose="020B0503020000020004" pitchFamily="50" charset="-127"/>
              </a:rPr>
              <a:t>처리정보가 메시지가 나타납니다</a:t>
            </a: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.</a:t>
            </a:r>
            <a:br>
              <a:rPr lang="en-US" altLang="ko-KR" sz="1200" dirty="0">
                <a:latin typeface="+mn-lt"/>
                <a:ea typeface="맑은 고딕" panose="020B0503020000020004" pitchFamily="50" charset="-127"/>
              </a:rPr>
            </a:br>
            <a:br>
              <a:rPr lang="en-US" altLang="ko-KR" sz="1200" dirty="0">
                <a:latin typeface="+mn-lt"/>
                <a:ea typeface="맑은 고딕" panose="020B0503020000020004" pitchFamily="50" charset="-127"/>
              </a:rPr>
            </a:br>
            <a:br>
              <a:rPr lang="en-US" altLang="ko-KR" sz="1200" dirty="0">
                <a:latin typeface="+mn-lt"/>
                <a:ea typeface="맑은 고딕" panose="020B0503020000020004" pitchFamily="50" charset="-127"/>
              </a:rPr>
            </a:br>
            <a:br>
              <a:rPr lang="en-US" altLang="ko-KR" sz="1200" dirty="0">
                <a:latin typeface="+mn-lt"/>
                <a:ea typeface="맑은 고딕" panose="020B0503020000020004" pitchFamily="50" charset="-127"/>
              </a:rPr>
            </a:br>
            <a:br>
              <a:rPr lang="en-US" altLang="ko-KR" sz="1200" dirty="0">
                <a:latin typeface="+mn-lt"/>
                <a:ea typeface="맑은 고딕" panose="020B0503020000020004" pitchFamily="50" charset="-127"/>
              </a:rPr>
            </a:br>
            <a:br>
              <a:rPr lang="en-US" altLang="ko-KR" sz="1200" dirty="0">
                <a:latin typeface="+mn-lt"/>
                <a:ea typeface="맑은 고딕" panose="020B0503020000020004" pitchFamily="50" charset="-127"/>
              </a:rPr>
            </a:br>
            <a:br>
              <a:rPr lang="en-US" altLang="ko-KR" sz="1200" dirty="0">
                <a:latin typeface="+mn-lt"/>
                <a:ea typeface="맑은 고딕" panose="020B0503020000020004" pitchFamily="50" charset="-127"/>
              </a:rPr>
            </a:br>
            <a:br>
              <a:rPr lang="en-US" altLang="ko-KR" sz="1200" dirty="0">
                <a:latin typeface="+mn-lt"/>
                <a:ea typeface="맑은 고딕" panose="020B0503020000020004" pitchFamily="50" charset="-127"/>
              </a:rPr>
            </a:br>
            <a:br>
              <a:rPr lang="en-US" altLang="ko-KR" sz="1200" dirty="0">
                <a:latin typeface="+mn-lt"/>
                <a:ea typeface="맑은 고딕" panose="020B0503020000020004" pitchFamily="50" charset="-127"/>
              </a:rPr>
            </a:br>
            <a:br>
              <a:rPr lang="en-US" altLang="ko-KR" sz="1200" dirty="0">
                <a:latin typeface="+mn-lt"/>
                <a:ea typeface="맑은 고딕" panose="020B0503020000020004" pitchFamily="50" charset="-127"/>
              </a:rPr>
            </a:br>
            <a:br>
              <a:rPr lang="en-US" altLang="ko-KR" sz="1200" dirty="0">
                <a:latin typeface="+mn-lt"/>
                <a:ea typeface="맑은 고딕" panose="020B0503020000020004" pitchFamily="50" charset="-127"/>
              </a:rPr>
            </a:br>
            <a:r>
              <a:rPr lang="ko-KR" altLang="en-US" sz="1200" b="1" dirty="0">
                <a:latin typeface="+mn-lt"/>
                <a:ea typeface="맑은 고딕" panose="020B0503020000020004" pitchFamily="50" charset="-127"/>
              </a:rPr>
              <a:t>가</a:t>
            </a:r>
            <a:r>
              <a:rPr lang="en-US" altLang="ko-KR" sz="1200" b="1" dirty="0">
                <a:latin typeface="+mn-lt"/>
                <a:ea typeface="맑은 고딕" panose="020B0503020000020004" pitchFamily="50" charset="-127"/>
              </a:rPr>
              <a:t>. </a:t>
            </a:r>
            <a:r>
              <a:rPr lang="ko-KR" altLang="en-US" sz="1200" b="1" dirty="0">
                <a:latin typeface="+mn-lt"/>
                <a:ea typeface="맑은 고딕" panose="020B0503020000020004" pitchFamily="50" charset="-127"/>
              </a:rPr>
              <a:t>수강신청 성공 시</a:t>
            </a:r>
            <a:br>
              <a:rPr lang="en-US" altLang="ko-KR" sz="1200" b="1" dirty="0">
                <a:latin typeface="+mn-lt"/>
                <a:ea typeface="맑은 고딕" panose="020B0503020000020004" pitchFamily="50" charset="-127"/>
              </a:rPr>
            </a:b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     </a:t>
            </a:r>
            <a:r>
              <a:rPr lang="ko-KR" altLang="en-US" sz="1200" dirty="0">
                <a:latin typeface="+mn-lt"/>
                <a:ea typeface="맑은 고딕" panose="020B0503020000020004" pitchFamily="50" charset="-127"/>
              </a:rPr>
              <a:t>가</a:t>
            </a: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-</a:t>
            </a:r>
            <a:r>
              <a:rPr lang="ko-KR" altLang="en-US" sz="1200" dirty="0">
                <a:latin typeface="+mn-lt"/>
                <a:ea typeface="맑은 고딕" panose="020B0503020000020004" pitchFamily="50" charset="-127"/>
              </a:rPr>
              <a:t>① </a:t>
            </a: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: </a:t>
            </a:r>
            <a:r>
              <a:rPr lang="ko-KR" altLang="en-US" sz="1200" dirty="0">
                <a:latin typeface="+mn-lt"/>
                <a:ea typeface="맑은 고딕" panose="020B0503020000020004" pitchFamily="50" charset="-127"/>
              </a:rPr>
              <a:t>당해학기 신청가능학점 부분의 </a:t>
            </a: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[</a:t>
            </a:r>
            <a:r>
              <a:rPr lang="ko-KR" altLang="en-US" sz="1200" dirty="0">
                <a:latin typeface="+mn-lt"/>
                <a:ea typeface="맑은 고딕" panose="020B0503020000020004" pitchFamily="50" charset="-127"/>
              </a:rPr>
              <a:t>신청한 학점</a:t>
            </a: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]</a:t>
            </a:r>
            <a:r>
              <a:rPr lang="ko-KR" altLang="en-US" sz="1200" dirty="0">
                <a:latin typeface="+mn-lt"/>
                <a:ea typeface="맑은 고딕" panose="020B0503020000020004" pitchFamily="50" charset="-127"/>
              </a:rPr>
              <a:t>이 반영됩니다</a:t>
            </a: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.</a:t>
            </a:r>
            <a:br>
              <a:rPr lang="en-US" altLang="ko-KR" sz="1200" dirty="0">
                <a:latin typeface="+mn-lt"/>
                <a:ea typeface="맑은 고딕" panose="020B0503020000020004" pitchFamily="50" charset="-127"/>
              </a:rPr>
            </a:b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     </a:t>
            </a:r>
            <a:r>
              <a:rPr lang="ko-KR" altLang="en-US" sz="1200" dirty="0">
                <a:latin typeface="+mn-lt"/>
                <a:ea typeface="맑은 고딕" panose="020B0503020000020004" pitchFamily="50" charset="-127"/>
              </a:rPr>
              <a:t>가</a:t>
            </a: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-</a:t>
            </a:r>
            <a:r>
              <a:rPr lang="ko-KR" altLang="en-US" sz="1200" dirty="0">
                <a:latin typeface="+mn-lt"/>
                <a:ea typeface="맑은 고딕" panose="020B0503020000020004" pitchFamily="50" charset="-127"/>
              </a:rPr>
              <a:t>② </a:t>
            </a: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: </a:t>
            </a:r>
            <a:r>
              <a:rPr lang="ko-KR" altLang="en-US" sz="1200" dirty="0">
                <a:latin typeface="+mn-lt"/>
                <a:ea typeface="맑은 고딕" panose="020B0503020000020004" pitchFamily="50" charset="-127"/>
              </a:rPr>
              <a:t>수강신청내역 좌측에 이수구분별 신청학점이 반영됩니다</a:t>
            </a: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.</a:t>
            </a:r>
            <a:br>
              <a:rPr lang="en-US" altLang="ko-KR" sz="1200" dirty="0">
                <a:latin typeface="+mn-lt"/>
                <a:ea typeface="맑은 고딕" panose="020B0503020000020004" pitchFamily="50" charset="-127"/>
              </a:rPr>
            </a:b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     </a:t>
            </a:r>
            <a:r>
              <a:rPr lang="ko-KR" altLang="en-US" sz="1200" dirty="0">
                <a:latin typeface="+mn-lt"/>
                <a:ea typeface="맑은 고딕" panose="020B0503020000020004" pitchFamily="50" charset="-127"/>
              </a:rPr>
              <a:t>가</a:t>
            </a: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-</a:t>
            </a:r>
            <a:r>
              <a:rPr lang="ko-KR" altLang="en-US" sz="1200" dirty="0">
                <a:latin typeface="+mn-lt"/>
                <a:ea typeface="맑은 고딕" panose="020B0503020000020004" pitchFamily="50" charset="-127"/>
              </a:rPr>
              <a:t>③ </a:t>
            </a: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: </a:t>
            </a:r>
            <a:r>
              <a:rPr lang="ko-KR" altLang="en-US" sz="1200" dirty="0">
                <a:latin typeface="+mn-lt"/>
                <a:ea typeface="맑은 고딕" panose="020B0503020000020004" pitchFamily="50" charset="-127"/>
              </a:rPr>
              <a:t>수강신청내역 우측에 </a:t>
            </a:r>
            <a:r>
              <a:rPr lang="ko-KR" altLang="en-US" sz="1200" dirty="0" err="1">
                <a:latin typeface="+mn-lt"/>
                <a:ea typeface="맑은 고딕" panose="020B0503020000020004" pitchFamily="50" charset="-127"/>
              </a:rPr>
              <a:t>수강신청된</a:t>
            </a:r>
            <a:r>
              <a:rPr lang="ko-KR" altLang="en-US" sz="1200" dirty="0">
                <a:latin typeface="+mn-lt"/>
                <a:ea typeface="맑은 고딕" panose="020B0503020000020004" pitchFamily="50" charset="-127"/>
              </a:rPr>
              <a:t> 과목이 조회됩니다</a:t>
            </a: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.</a:t>
            </a:r>
            <a:br>
              <a:rPr lang="en-US" altLang="ko-KR" sz="1200" dirty="0">
                <a:latin typeface="+mn-lt"/>
                <a:ea typeface="맑은 고딕" panose="020B0503020000020004" pitchFamily="50" charset="-127"/>
              </a:rPr>
            </a:b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     </a:t>
            </a:r>
            <a:r>
              <a:rPr lang="ko-KR" altLang="en-US" sz="1200" dirty="0">
                <a:latin typeface="+mn-lt"/>
                <a:ea typeface="맑은 고딕" panose="020B0503020000020004" pitchFamily="50" charset="-127"/>
              </a:rPr>
              <a:t>가</a:t>
            </a: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-</a:t>
            </a:r>
            <a:r>
              <a:rPr lang="ko-KR" altLang="en-US" sz="1200" dirty="0">
                <a:latin typeface="+mn-lt"/>
                <a:ea typeface="맑은 고딕" panose="020B0503020000020004" pitchFamily="50" charset="-127"/>
              </a:rPr>
              <a:t>④ </a:t>
            </a: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: </a:t>
            </a:r>
            <a:r>
              <a:rPr lang="ko-KR" altLang="en-US" sz="1200" dirty="0">
                <a:latin typeface="+mn-lt"/>
                <a:ea typeface="맑은 고딕" panose="020B0503020000020004" pitchFamily="50" charset="-127"/>
              </a:rPr>
              <a:t>처리결과 메시지가 표기됩니다</a:t>
            </a: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.</a:t>
            </a:r>
            <a:br>
              <a:rPr lang="en-US" altLang="ko-KR" sz="1200" dirty="0">
                <a:latin typeface="+mn-lt"/>
                <a:ea typeface="맑은 고딕" panose="020B0503020000020004" pitchFamily="50" charset="-127"/>
              </a:rPr>
            </a:br>
            <a:r>
              <a:rPr lang="ko-KR" altLang="en-US" sz="1200" b="1" dirty="0">
                <a:latin typeface="+mn-lt"/>
                <a:ea typeface="맑은 고딕" panose="020B0503020000020004" pitchFamily="50" charset="-127"/>
              </a:rPr>
              <a:t>나</a:t>
            </a:r>
            <a:r>
              <a:rPr lang="en-US" altLang="ko-KR" sz="1200" b="1" dirty="0">
                <a:latin typeface="+mn-lt"/>
                <a:ea typeface="맑은 고딕" panose="020B0503020000020004" pitchFamily="50" charset="-127"/>
              </a:rPr>
              <a:t>. </a:t>
            </a:r>
            <a:r>
              <a:rPr lang="ko-KR" altLang="en-US" sz="1200" b="1" dirty="0">
                <a:latin typeface="+mn-lt"/>
                <a:ea typeface="맑은 고딕" panose="020B0503020000020004" pitchFamily="50" charset="-127"/>
              </a:rPr>
              <a:t>수강신청 실패 시</a:t>
            </a:r>
            <a:br>
              <a:rPr lang="en-US" altLang="ko-KR" sz="1200" b="1" dirty="0">
                <a:latin typeface="+mn-lt"/>
                <a:ea typeface="맑은 고딕" panose="020B0503020000020004" pitchFamily="50" charset="-127"/>
              </a:rPr>
            </a:br>
            <a:br>
              <a:rPr lang="en-US" altLang="ko-KR" sz="1200" b="1" dirty="0">
                <a:latin typeface="+mn-lt"/>
                <a:ea typeface="맑은 고딕" panose="020B0503020000020004" pitchFamily="50" charset="-127"/>
              </a:rPr>
            </a:br>
            <a:br>
              <a:rPr lang="en-US" altLang="ko-KR" sz="1200" b="1" dirty="0">
                <a:latin typeface="+mn-lt"/>
                <a:ea typeface="맑은 고딕" panose="020B0503020000020004" pitchFamily="50" charset="-127"/>
              </a:rPr>
            </a:b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     </a:t>
            </a:r>
            <a:r>
              <a:rPr lang="ko-KR" altLang="en-US" sz="1200" dirty="0">
                <a:latin typeface="+mn-lt"/>
                <a:ea typeface="맑은 고딕" panose="020B0503020000020004" pitchFamily="50" charset="-127"/>
              </a:rPr>
              <a:t>나</a:t>
            </a: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-</a:t>
            </a:r>
            <a:r>
              <a:rPr lang="ko-KR" altLang="en-US" sz="1200" dirty="0">
                <a:latin typeface="+mn-lt"/>
                <a:ea typeface="맑은 고딕" panose="020B0503020000020004" pitchFamily="50" charset="-127"/>
              </a:rPr>
              <a:t>① </a:t>
            </a: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: </a:t>
            </a:r>
            <a:r>
              <a:rPr lang="ko-KR" altLang="en-US" sz="1200" dirty="0">
                <a:latin typeface="+mn-lt"/>
                <a:ea typeface="맑은 고딕" panose="020B0503020000020004" pitchFamily="50" charset="-127"/>
              </a:rPr>
              <a:t>실패사유가 처리결과 메시지가 표기됩니다</a:t>
            </a: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.</a:t>
            </a:r>
          </a:p>
        </p:txBody>
      </p:sp>
      <p:pic>
        <p:nvPicPr>
          <p:cNvPr id="4" name="그림 3">
            <a:extLst>
              <a:ext uri="{FF2B5EF4-FFF2-40B4-BE49-F238E27FC236}">
                <a16:creationId xmlns:a16="http://schemas.microsoft.com/office/drawing/2014/main" id="{461EC22A-6686-CD35-3AD1-9338F7E63F00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b="11980"/>
          <a:stretch/>
        </p:blipFill>
        <p:spPr>
          <a:xfrm>
            <a:off x="480963" y="3271169"/>
            <a:ext cx="6840000" cy="882513"/>
          </a:xfrm>
          <a:prstGeom prst="rect">
            <a:avLst/>
          </a:prstGeom>
          <a:ln>
            <a:solidFill>
              <a:srgbClr val="BAC0C7"/>
            </a:solidFill>
          </a:ln>
        </p:spPr>
      </p:pic>
      <p:sp>
        <p:nvSpPr>
          <p:cNvPr id="9" name="직사각형 8">
            <a:extLst>
              <a:ext uri="{FF2B5EF4-FFF2-40B4-BE49-F238E27FC236}">
                <a16:creationId xmlns:a16="http://schemas.microsoft.com/office/drawing/2014/main" id="{53327E39-9E1E-0517-954F-1FDE0AEE932A}"/>
              </a:ext>
            </a:extLst>
          </p:cNvPr>
          <p:cNvSpPr/>
          <p:nvPr/>
        </p:nvSpPr>
        <p:spPr>
          <a:xfrm>
            <a:off x="800745" y="3712424"/>
            <a:ext cx="387598" cy="441257"/>
          </a:xfrm>
          <a:prstGeom prst="rect">
            <a:avLst/>
          </a:prstGeom>
          <a:noFill/>
          <a:ln w="12700">
            <a:solidFill>
              <a:srgbClr val="FF000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" name="직사각형 11">
            <a:extLst>
              <a:ext uri="{FF2B5EF4-FFF2-40B4-BE49-F238E27FC236}">
                <a16:creationId xmlns:a16="http://schemas.microsoft.com/office/drawing/2014/main" id="{22F4DB14-30D2-15D5-BB4C-DB042A5B0FEC}"/>
              </a:ext>
            </a:extLst>
          </p:cNvPr>
          <p:cNvSpPr/>
          <p:nvPr/>
        </p:nvSpPr>
        <p:spPr>
          <a:xfrm>
            <a:off x="6334769" y="4827419"/>
            <a:ext cx="913755" cy="192826"/>
          </a:xfrm>
          <a:prstGeom prst="rect">
            <a:avLst/>
          </a:prstGeom>
          <a:noFill/>
          <a:ln w="12700">
            <a:solidFill>
              <a:srgbClr val="FF000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6067B2EA-D28A-082C-9786-528FFFAC05E9}"/>
              </a:ext>
            </a:extLst>
          </p:cNvPr>
          <p:cNvSpPr txBox="1"/>
          <p:nvPr/>
        </p:nvSpPr>
        <p:spPr>
          <a:xfrm>
            <a:off x="6215789" y="4569470"/>
            <a:ext cx="55656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200" b="1" dirty="0">
                <a:solidFill>
                  <a:srgbClr val="FF0000"/>
                </a:solidFill>
                <a:latin typeface="+mn-ea"/>
                <a:ea typeface="+mn-ea"/>
              </a:rPr>
              <a:t>가</a:t>
            </a:r>
            <a:r>
              <a:rPr lang="en-US" altLang="ko-KR" sz="1200" b="1" dirty="0">
                <a:solidFill>
                  <a:srgbClr val="FF0000"/>
                </a:solidFill>
                <a:latin typeface="+mn-ea"/>
                <a:ea typeface="+mn-ea"/>
              </a:rPr>
              <a:t>-</a:t>
            </a:r>
            <a:r>
              <a:rPr lang="ko-KR" altLang="en-US" sz="1200" b="1" dirty="0">
                <a:solidFill>
                  <a:srgbClr val="FF0000"/>
                </a:solidFill>
                <a:latin typeface="+mn-ea"/>
                <a:ea typeface="+mn-ea"/>
              </a:rPr>
              <a:t>①</a:t>
            </a:r>
          </a:p>
        </p:txBody>
      </p:sp>
      <p:sp>
        <p:nvSpPr>
          <p:cNvPr id="16" name="직사각형 15">
            <a:extLst>
              <a:ext uri="{FF2B5EF4-FFF2-40B4-BE49-F238E27FC236}">
                <a16:creationId xmlns:a16="http://schemas.microsoft.com/office/drawing/2014/main" id="{75F87029-63BE-A098-08F3-44A432D9A4B0}"/>
              </a:ext>
            </a:extLst>
          </p:cNvPr>
          <p:cNvSpPr/>
          <p:nvPr/>
        </p:nvSpPr>
        <p:spPr>
          <a:xfrm>
            <a:off x="534044" y="5198894"/>
            <a:ext cx="1009006" cy="1944857"/>
          </a:xfrm>
          <a:prstGeom prst="rect">
            <a:avLst/>
          </a:prstGeom>
          <a:noFill/>
          <a:ln w="12700">
            <a:solidFill>
              <a:srgbClr val="FF000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922C0269-00D5-F33E-5C99-8B7337DBA822}"/>
              </a:ext>
            </a:extLst>
          </p:cNvPr>
          <p:cNvSpPr txBox="1"/>
          <p:nvPr/>
        </p:nvSpPr>
        <p:spPr>
          <a:xfrm>
            <a:off x="884047" y="5267655"/>
            <a:ext cx="556563" cy="276999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ko-KR" altLang="en-US" sz="1200" b="1" dirty="0">
                <a:solidFill>
                  <a:srgbClr val="FF0000"/>
                </a:solidFill>
                <a:latin typeface="+mn-ea"/>
                <a:ea typeface="+mn-ea"/>
              </a:rPr>
              <a:t>가</a:t>
            </a:r>
            <a:r>
              <a:rPr lang="en-US" altLang="ko-KR" sz="1200" b="1" dirty="0">
                <a:solidFill>
                  <a:srgbClr val="FF0000"/>
                </a:solidFill>
                <a:latin typeface="+mn-ea"/>
                <a:ea typeface="+mn-ea"/>
              </a:rPr>
              <a:t>-</a:t>
            </a:r>
            <a:r>
              <a:rPr lang="ko-KR" altLang="en-US" sz="1200" b="1" dirty="0">
                <a:solidFill>
                  <a:srgbClr val="FF0000"/>
                </a:solidFill>
                <a:latin typeface="+mn-ea"/>
                <a:ea typeface="+mn-ea"/>
              </a:rPr>
              <a:t>②</a:t>
            </a:r>
          </a:p>
        </p:txBody>
      </p:sp>
      <p:sp>
        <p:nvSpPr>
          <p:cNvPr id="18" name="직사각형 17">
            <a:extLst>
              <a:ext uri="{FF2B5EF4-FFF2-40B4-BE49-F238E27FC236}">
                <a16:creationId xmlns:a16="http://schemas.microsoft.com/office/drawing/2014/main" id="{6C467868-0EC9-BBA8-F01E-1A23931E338C}"/>
              </a:ext>
            </a:extLst>
          </p:cNvPr>
          <p:cNvSpPr/>
          <p:nvPr/>
        </p:nvSpPr>
        <p:spPr>
          <a:xfrm>
            <a:off x="1581794" y="5431316"/>
            <a:ext cx="5666730" cy="480307"/>
          </a:xfrm>
          <a:prstGeom prst="rect">
            <a:avLst/>
          </a:prstGeom>
          <a:noFill/>
          <a:ln w="12700">
            <a:solidFill>
              <a:srgbClr val="FF000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A69B9175-98F5-87A9-C22D-68D982406B65}"/>
              </a:ext>
            </a:extLst>
          </p:cNvPr>
          <p:cNvSpPr txBox="1"/>
          <p:nvPr/>
        </p:nvSpPr>
        <p:spPr>
          <a:xfrm>
            <a:off x="6705022" y="5520463"/>
            <a:ext cx="55656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200" b="1" dirty="0">
                <a:solidFill>
                  <a:srgbClr val="FF0000"/>
                </a:solidFill>
                <a:latin typeface="+mn-ea"/>
                <a:ea typeface="+mn-ea"/>
              </a:rPr>
              <a:t>가</a:t>
            </a:r>
            <a:r>
              <a:rPr lang="en-US" altLang="ko-KR" sz="1200" b="1" dirty="0">
                <a:solidFill>
                  <a:srgbClr val="FF0000"/>
                </a:solidFill>
                <a:latin typeface="+mn-ea"/>
                <a:ea typeface="+mn-ea"/>
              </a:rPr>
              <a:t>-</a:t>
            </a:r>
            <a:r>
              <a:rPr lang="ko-KR" altLang="en-US" sz="1200" b="1" dirty="0">
                <a:solidFill>
                  <a:srgbClr val="FF0000"/>
                </a:solidFill>
                <a:latin typeface="+mn-ea"/>
                <a:ea typeface="+mn-ea"/>
              </a:rPr>
              <a:t>③</a:t>
            </a:r>
          </a:p>
        </p:txBody>
      </p:sp>
      <p:sp>
        <p:nvSpPr>
          <p:cNvPr id="21" name="직사각형 20">
            <a:extLst>
              <a:ext uri="{FF2B5EF4-FFF2-40B4-BE49-F238E27FC236}">
                <a16:creationId xmlns:a16="http://schemas.microsoft.com/office/drawing/2014/main" id="{972AA1E7-8FEE-F71E-1A57-0794393A16F8}"/>
              </a:ext>
            </a:extLst>
          </p:cNvPr>
          <p:cNvSpPr/>
          <p:nvPr/>
        </p:nvSpPr>
        <p:spPr>
          <a:xfrm>
            <a:off x="1581794" y="6764817"/>
            <a:ext cx="5666730" cy="378934"/>
          </a:xfrm>
          <a:prstGeom prst="rect">
            <a:avLst/>
          </a:prstGeom>
          <a:noFill/>
          <a:ln w="12700">
            <a:solidFill>
              <a:srgbClr val="FF000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C0BFC9E9-8340-A48F-FCE9-6D3FE6672CE8}"/>
              </a:ext>
            </a:extLst>
          </p:cNvPr>
          <p:cNvSpPr txBox="1"/>
          <p:nvPr/>
        </p:nvSpPr>
        <p:spPr>
          <a:xfrm>
            <a:off x="6705022" y="6826468"/>
            <a:ext cx="55656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200" b="1" dirty="0">
                <a:solidFill>
                  <a:srgbClr val="FF0000"/>
                </a:solidFill>
                <a:latin typeface="+mn-ea"/>
                <a:ea typeface="+mn-ea"/>
              </a:rPr>
              <a:t>가</a:t>
            </a:r>
            <a:r>
              <a:rPr lang="en-US" altLang="ko-KR" sz="1200" b="1" dirty="0">
                <a:solidFill>
                  <a:srgbClr val="FF0000"/>
                </a:solidFill>
                <a:latin typeface="+mn-ea"/>
                <a:ea typeface="+mn-ea"/>
              </a:rPr>
              <a:t>-</a:t>
            </a:r>
            <a:r>
              <a:rPr lang="ko-KR" altLang="en-US" sz="1200" b="1" dirty="0">
                <a:solidFill>
                  <a:srgbClr val="FF0000"/>
                </a:solidFill>
                <a:latin typeface="+mn-ea"/>
                <a:ea typeface="+mn-ea"/>
              </a:rPr>
              <a:t>④</a:t>
            </a:r>
          </a:p>
        </p:txBody>
      </p:sp>
      <p:pic>
        <p:nvPicPr>
          <p:cNvPr id="24" name="그림 23">
            <a:extLst>
              <a:ext uri="{FF2B5EF4-FFF2-40B4-BE49-F238E27FC236}">
                <a16:creationId xmlns:a16="http://schemas.microsoft.com/office/drawing/2014/main" id="{13148154-B4F6-CCC3-966C-694818284DB1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b="58257"/>
          <a:stretch/>
        </p:blipFill>
        <p:spPr>
          <a:xfrm>
            <a:off x="477579" y="8859552"/>
            <a:ext cx="6840000" cy="366055"/>
          </a:xfrm>
          <a:prstGeom prst="rect">
            <a:avLst/>
          </a:prstGeom>
          <a:ln>
            <a:solidFill>
              <a:srgbClr val="BAC0C7"/>
            </a:solidFill>
          </a:ln>
        </p:spPr>
      </p:pic>
    </p:spTree>
    <p:extLst>
      <p:ext uri="{BB962C8B-B14F-4D97-AF65-F5344CB8AC3E}">
        <p14:creationId xmlns:p14="http://schemas.microsoft.com/office/powerpoint/2010/main" val="366874500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슬라이드 번호 개체 틀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DEADD5F-6084-4CD1-90B0-8AFF43920B63}" type="slidenum">
              <a:rPr lang="ko-KR" altLang="en-US" smtClean="0"/>
              <a:pPr>
                <a:defRPr/>
              </a:pPr>
              <a:t>18</a:t>
            </a:fld>
            <a:endParaRPr lang="ko-KR" alt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2C145C6-D795-E8F3-E84C-6845135CED37}"/>
              </a:ext>
            </a:extLst>
          </p:cNvPr>
          <p:cNvSpPr txBox="1"/>
          <p:nvPr/>
        </p:nvSpPr>
        <p:spPr>
          <a:xfrm>
            <a:off x="166514" y="1386260"/>
            <a:ext cx="7013458" cy="59607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28600" indent="-228600">
              <a:lnSpc>
                <a:spcPts val="2000"/>
              </a:lnSpc>
              <a:buFont typeface="+mj-ea"/>
              <a:buAutoNum type="circleNumDbPlain" startAt="9"/>
            </a:pPr>
            <a:r>
              <a:rPr lang="ko-KR" altLang="en-US" sz="1200" dirty="0">
                <a:latin typeface="+mn-lt"/>
                <a:ea typeface="맑은 고딕" panose="020B0503020000020004" pitchFamily="50" charset="-127"/>
              </a:rPr>
              <a:t>이미 이수한 과목을 재수강하고자 할 경우 </a:t>
            </a: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[</a:t>
            </a:r>
            <a:r>
              <a:rPr lang="ko-KR" altLang="en-US" sz="1200" dirty="0">
                <a:latin typeface="+mn-lt"/>
                <a:ea typeface="맑은 고딕" panose="020B0503020000020004" pitchFamily="50" charset="-127"/>
              </a:rPr>
              <a:t>재수강 과목</a:t>
            </a: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]</a:t>
            </a:r>
            <a:r>
              <a:rPr lang="ko-KR" altLang="en-US" sz="1200" dirty="0">
                <a:latin typeface="+mn-lt"/>
                <a:ea typeface="맑은 고딕" panose="020B0503020000020004" pitchFamily="50" charset="-127"/>
              </a:rPr>
              <a:t>을 선택한 후 처리하여야 합니다</a:t>
            </a: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.</a:t>
            </a:r>
            <a:br>
              <a:rPr lang="en-US" altLang="ko-KR" sz="1200" dirty="0">
                <a:latin typeface="+mn-lt"/>
                <a:ea typeface="맑은 고딕" panose="020B0503020000020004" pitchFamily="50" charset="-127"/>
              </a:rPr>
            </a:br>
            <a:br>
              <a:rPr lang="en-US" altLang="ko-KR" sz="1200" dirty="0">
                <a:latin typeface="+mn-lt"/>
                <a:ea typeface="맑은 고딕" panose="020B0503020000020004" pitchFamily="50" charset="-127"/>
              </a:rPr>
            </a:br>
            <a:br>
              <a:rPr lang="en-US" altLang="ko-KR" sz="1200" dirty="0">
                <a:latin typeface="+mn-lt"/>
                <a:ea typeface="맑은 고딕" panose="020B0503020000020004" pitchFamily="50" charset="-127"/>
              </a:rPr>
            </a:br>
            <a:br>
              <a:rPr lang="en-US" altLang="ko-KR" sz="1200" dirty="0">
                <a:latin typeface="+mn-lt"/>
                <a:ea typeface="맑은 고딕" panose="020B0503020000020004" pitchFamily="50" charset="-127"/>
              </a:rPr>
            </a:br>
            <a:br>
              <a:rPr lang="en-US" altLang="ko-KR" sz="1200" dirty="0">
                <a:latin typeface="+mn-lt"/>
                <a:ea typeface="맑은 고딕" panose="020B0503020000020004" pitchFamily="50" charset="-127"/>
              </a:rPr>
            </a:br>
            <a:br>
              <a:rPr lang="en-US" altLang="ko-KR" sz="1200" dirty="0">
                <a:latin typeface="+mn-lt"/>
                <a:ea typeface="맑은 고딕" panose="020B0503020000020004" pitchFamily="50" charset="-127"/>
              </a:rPr>
            </a:b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- </a:t>
            </a:r>
            <a:r>
              <a:rPr lang="ko-KR" altLang="en-US" sz="1200" dirty="0">
                <a:latin typeface="+mn-lt"/>
                <a:ea typeface="맑은 고딕" panose="020B0503020000020004" pitchFamily="50" charset="-127"/>
              </a:rPr>
              <a:t>단</a:t>
            </a: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, </a:t>
            </a:r>
            <a:r>
              <a:rPr lang="ko-KR" altLang="en-US" sz="1200" dirty="0">
                <a:latin typeface="+mn-lt"/>
                <a:ea typeface="맑은 고딕" panose="020B0503020000020004" pitchFamily="50" charset="-127"/>
              </a:rPr>
              <a:t>재수강 신청학점</a:t>
            </a: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, </a:t>
            </a:r>
            <a:r>
              <a:rPr lang="ko-KR" altLang="en-US" sz="1200" dirty="0">
                <a:latin typeface="+mn-lt"/>
                <a:ea typeface="맑은 고딕" panose="020B0503020000020004" pitchFamily="50" charset="-127"/>
              </a:rPr>
              <a:t>등급 등의 조건을 </a:t>
            </a:r>
            <a:r>
              <a:rPr lang="ko-KR" altLang="en-US" sz="1200" dirty="0" err="1">
                <a:latin typeface="+mn-lt"/>
                <a:ea typeface="맑은 고딕" panose="020B0503020000020004" pitchFamily="50" charset="-127"/>
              </a:rPr>
              <a:t>만족하여야만</a:t>
            </a:r>
            <a:r>
              <a:rPr lang="ko-KR" altLang="en-US" sz="1200" dirty="0">
                <a:latin typeface="+mn-lt"/>
                <a:ea typeface="맑은 고딕" panose="020B0503020000020004" pitchFamily="50" charset="-127"/>
              </a:rPr>
              <a:t> 재수강하실 수 있습니다</a:t>
            </a: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.</a:t>
            </a:r>
            <a:br>
              <a:rPr lang="en-US" altLang="ko-KR" sz="1200" dirty="0">
                <a:latin typeface="+mn-lt"/>
                <a:ea typeface="맑은 고딕" panose="020B0503020000020004" pitchFamily="50" charset="-127"/>
              </a:rPr>
            </a:b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- </a:t>
            </a:r>
            <a:r>
              <a:rPr lang="ko-KR" altLang="en-US" sz="1200" dirty="0">
                <a:latin typeface="+mn-lt"/>
                <a:ea typeface="맑은 고딕" panose="020B0503020000020004" pitchFamily="50" charset="-127"/>
              </a:rPr>
              <a:t>재수강 요건은 학칙</a:t>
            </a: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 </a:t>
            </a:r>
            <a:r>
              <a:rPr lang="ko-KR" altLang="en-US" sz="1200" dirty="0">
                <a:latin typeface="+mn-lt"/>
                <a:ea typeface="맑은 고딕" panose="020B0503020000020004" pitchFamily="50" charset="-127"/>
              </a:rPr>
              <a:t>또는 </a:t>
            </a:r>
            <a:r>
              <a:rPr lang="ko-KR" altLang="en-US" sz="1200" dirty="0" err="1">
                <a:latin typeface="+mn-lt"/>
                <a:ea typeface="맑은 고딕" panose="020B0503020000020004" pitchFamily="50" charset="-127"/>
              </a:rPr>
              <a:t>학사내규를</a:t>
            </a:r>
            <a:r>
              <a:rPr lang="ko-KR" altLang="en-US" sz="1200" dirty="0">
                <a:latin typeface="+mn-lt"/>
                <a:ea typeface="맑은 고딕" panose="020B0503020000020004" pitchFamily="50" charset="-127"/>
              </a:rPr>
              <a:t> 참고하시기 바랍니다</a:t>
            </a: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.</a:t>
            </a:r>
          </a:p>
          <a:p>
            <a:pPr marL="228600" indent="-228600">
              <a:lnSpc>
                <a:spcPts val="2000"/>
              </a:lnSpc>
              <a:buFont typeface="+mj-ea"/>
              <a:buAutoNum type="circleNumDbPlain" startAt="9"/>
            </a:pPr>
            <a:r>
              <a:rPr lang="ko-KR" altLang="en-US" sz="1200" dirty="0">
                <a:latin typeface="+mn-lt"/>
                <a:ea typeface="맑은 고딕" panose="020B0503020000020004" pitchFamily="50" charset="-127"/>
              </a:rPr>
              <a:t>수강신청한 과목을 삭제하고자 할 경우 수강신청내역에서 </a:t>
            </a: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[</a:t>
            </a:r>
            <a:r>
              <a:rPr lang="ko-KR" altLang="en-US" sz="1200" dirty="0">
                <a:latin typeface="+mn-lt"/>
                <a:ea typeface="맑은 고딕" panose="020B0503020000020004" pitchFamily="50" charset="-127"/>
              </a:rPr>
              <a:t>삭제</a:t>
            </a: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] </a:t>
            </a:r>
            <a:r>
              <a:rPr lang="ko-KR" altLang="en-US" sz="1200" dirty="0">
                <a:latin typeface="+mn-lt"/>
                <a:ea typeface="맑은 고딕" panose="020B0503020000020004" pitchFamily="50" charset="-127"/>
              </a:rPr>
              <a:t>버튼을 클릭합니다</a:t>
            </a: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.</a:t>
            </a:r>
            <a:br>
              <a:rPr lang="en-US" altLang="ko-KR" sz="1200" dirty="0">
                <a:latin typeface="+mn-lt"/>
                <a:ea typeface="맑은 고딕" panose="020B0503020000020004" pitchFamily="50" charset="-127"/>
              </a:rPr>
            </a:br>
            <a:br>
              <a:rPr lang="en-US" altLang="ko-KR" sz="1200" dirty="0">
                <a:latin typeface="+mn-lt"/>
                <a:ea typeface="맑은 고딕" panose="020B0503020000020004" pitchFamily="50" charset="-127"/>
              </a:rPr>
            </a:br>
            <a:br>
              <a:rPr lang="en-US" altLang="ko-KR" sz="1200" dirty="0">
                <a:latin typeface="+mn-lt"/>
                <a:ea typeface="맑은 고딕" panose="020B0503020000020004" pitchFamily="50" charset="-127"/>
              </a:rPr>
            </a:br>
            <a:br>
              <a:rPr lang="en-US" altLang="ko-KR" sz="1200" dirty="0">
                <a:latin typeface="+mn-lt"/>
                <a:ea typeface="맑은 고딕" panose="020B0503020000020004" pitchFamily="50" charset="-127"/>
              </a:rPr>
            </a:br>
            <a:br>
              <a:rPr lang="en-US" altLang="ko-KR" sz="1200" dirty="0">
                <a:latin typeface="+mn-lt"/>
                <a:ea typeface="맑은 고딕" panose="020B0503020000020004" pitchFamily="50" charset="-127"/>
              </a:rPr>
            </a:br>
            <a:br>
              <a:rPr lang="en-US" altLang="ko-KR" sz="1200" dirty="0">
                <a:latin typeface="+mn-lt"/>
                <a:ea typeface="맑은 고딕" panose="020B0503020000020004" pitchFamily="50" charset="-127"/>
              </a:rPr>
            </a:br>
            <a:br>
              <a:rPr lang="en-US" altLang="ko-KR" sz="1200" dirty="0">
                <a:latin typeface="+mn-lt"/>
                <a:ea typeface="맑은 고딕" panose="020B0503020000020004" pitchFamily="50" charset="-127"/>
              </a:rPr>
            </a:br>
            <a:br>
              <a:rPr lang="en-US" altLang="ko-KR" sz="1200" dirty="0">
                <a:latin typeface="+mn-lt"/>
                <a:ea typeface="맑은 고딕" panose="020B0503020000020004" pitchFamily="50" charset="-127"/>
              </a:rPr>
            </a:br>
            <a:br>
              <a:rPr lang="en-US" altLang="ko-KR" sz="1200" dirty="0">
                <a:latin typeface="+mn-lt"/>
                <a:ea typeface="맑은 고딕" panose="020B0503020000020004" pitchFamily="50" charset="-127"/>
              </a:rPr>
            </a:br>
            <a:br>
              <a:rPr lang="en-US" altLang="ko-KR" sz="1200" dirty="0">
                <a:latin typeface="+mn-lt"/>
                <a:ea typeface="맑은 고딕" panose="020B0503020000020004" pitchFamily="50" charset="-127"/>
              </a:rPr>
            </a:br>
            <a:br>
              <a:rPr lang="en-US" altLang="ko-KR" sz="1200" dirty="0">
                <a:latin typeface="+mn-lt"/>
                <a:ea typeface="맑은 고딕" panose="020B0503020000020004" pitchFamily="50" charset="-127"/>
              </a:rPr>
            </a:b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- </a:t>
            </a:r>
            <a:r>
              <a:rPr lang="ko-KR" altLang="en-US" sz="1200" dirty="0">
                <a:latin typeface="+mn-lt"/>
                <a:ea typeface="맑은 고딕" panose="020B0503020000020004" pitchFamily="50" charset="-127"/>
              </a:rPr>
              <a:t>수강신청 삭제 시 </a:t>
            </a: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Data</a:t>
            </a:r>
            <a:r>
              <a:rPr lang="ko-KR" altLang="en-US" sz="1200" dirty="0">
                <a:latin typeface="+mn-lt"/>
                <a:ea typeface="맑은 고딕" panose="020B0503020000020004" pitchFamily="50" charset="-127"/>
              </a:rPr>
              <a:t>가 바로 삭제되므로</a:t>
            </a: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, </a:t>
            </a:r>
            <a:r>
              <a:rPr lang="ko-KR" altLang="en-US" sz="1200" dirty="0">
                <a:solidFill>
                  <a:srgbClr val="FF0000"/>
                </a:solidFill>
                <a:latin typeface="+mn-lt"/>
                <a:ea typeface="맑은 고딕" panose="020B0503020000020004" pitchFamily="50" charset="-127"/>
              </a:rPr>
              <a:t>삭제한 과목은 복구하실 수 없습니다</a:t>
            </a: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.</a:t>
            </a:r>
            <a:br>
              <a:rPr lang="en-US" altLang="ko-KR" sz="1200" dirty="0">
                <a:latin typeface="+mn-lt"/>
                <a:ea typeface="맑은 고딕" panose="020B0503020000020004" pitchFamily="50" charset="-127"/>
              </a:rPr>
            </a:b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- </a:t>
            </a:r>
            <a:r>
              <a:rPr lang="ko-KR" altLang="en-US" sz="1200" dirty="0">
                <a:latin typeface="+mn-lt"/>
                <a:ea typeface="맑은 고딕" panose="020B0503020000020004" pitchFamily="50" charset="-127"/>
              </a:rPr>
              <a:t>삭제한 과목을 다시 수강 신청할 경우 수강정원</a:t>
            </a: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, </a:t>
            </a:r>
            <a:r>
              <a:rPr lang="ko-KR" altLang="en-US" sz="1200" dirty="0">
                <a:latin typeface="+mn-lt"/>
                <a:ea typeface="맑은 고딕" panose="020B0503020000020004" pitchFamily="50" charset="-127"/>
              </a:rPr>
              <a:t>수강신청인원에 따라 수강신청이 불가능할 수</a:t>
            </a:r>
            <a:br>
              <a:rPr lang="en-US" altLang="ko-KR" sz="1200" dirty="0">
                <a:latin typeface="+mn-lt"/>
                <a:ea typeface="맑은 고딕" panose="020B0503020000020004" pitchFamily="50" charset="-127"/>
              </a:rPr>
            </a:b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  </a:t>
            </a:r>
            <a:r>
              <a:rPr lang="ko-KR" altLang="en-US" sz="1200" dirty="0">
                <a:latin typeface="+mn-lt"/>
                <a:ea typeface="맑은 고딕" panose="020B0503020000020004" pitchFamily="50" charset="-127"/>
              </a:rPr>
              <a:t>있습니다</a:t>
            </a: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.</a:t>
            </a:r>
            <a:br>
              <a:rPr lang="en-US" altLang="ko-KR" sz="1200" dirty="0">
                <a:latin typeface="+mn-lt"/>
                <a:ea typeface="맑은 고딕" panose="020B0503020000020004" pitchFamily="50" charset="-127"/>
              </a:rPr>
            </a:b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- </a:t>
            </a:r>
            <a:r>
              <a:rPr lang="ko-KR" altLang="en-US" sz="1200" dirty="0">
                <a:latin typeface="+mn-lt"/>
                <a:ea typeface="맑은 고딕" panose="020B0503020000020004" pitchFamily="50" charset="-127"/>
              </a:rPr>
              <a:t>삭제 처리결과도 </a:t>
            </a: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“</a:t>
            </a:r>
            <a:r>
              <a:rPr lang="ko-KR" altLang="en-US" sz="1200" dirty="0">
                <a:latin typeface="+mn-lt"/>
                <a:ea typeface="맑은 고딕" panose="020B0503020000020004" pitchFamily="50" charset="-127"/>
              </a:rPr>
              <a:t>처리정보</a:t>
            </a: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＂</a:t>
            </a:r>
            <a:r>
              <a:rPr lang="ko-KR" altLang="en-US" sz="1200" dirty="0">
                <a:latin typeface="+mn-lt"/>
                <a:ea typeface="맑은 고딕" panose="020B0503020000020004" pitchFamily="50" charset="-127"/>
              </a:rPr>
              <a:t>에 표기됩니다</a:t>
            </a: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.</a:t>
            </a:r>
          </a:p>
        </p:txBody>
      </p:sp>
      <p:pic>
        <p:nvPicPr>
          <p:cNvPr id="6" name="그림 5">
            <a:extLst>
              <a:ext uri="{FF2B5EF4-FFF2-40B4-BE49-F238E27FC236}">
                <a16:creationId xmlns:a16="http://schemas.microsoft.com/office/drawing/2014/main" id="{080E8070-EBC2-A77C-E613-FB93CF6D497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0963" y="1732500"/>
            <a:ext cx="6840000" cy="1156403"/>
          </a:xfrm>
          <a:prstGeom prst="rect">
            <a:avLst/>
          </a:prstGeom>
          <a:ln>
            <a:solidFill>
              <a:srgbClr val="BAC0C7"/>
            </a:solidFill>
          </a:ln>
        </p:spPr>
      </p:pic>
      <p:sp>
        <p:nvSpPr>
          <p:cNvPr id="8" name="직사각형 7">
            <a:extLst>
              <a:ext uri="{FF2B5EF4-FFF2-40B4-BE49-F238E27FC236}">
                <a16:creationId xmlns:a16="http://schemas.microsoft.com/office/drawing/2014/main" id="{991B4EB8-7798-8DA0-36F7-411C956CAC70}"/>
              </a:ext>
            </a:extLst>
          </p:cNvPr>
          <p:cNvSpPr/>
          <p:nvPr/>
        </p:nvSpPr>
        <p:spPr>
          <a:xfrm>
            <a:off x="5369352" y="1996804"/>
            <a:ext cx="938352" cy="161104"/>
          </a:xfrm>
          <a:prstGeom prst="rect">
            <a:avLst/>
          </a:prstGeom>
          <a:noFill/>
          <a:ln w="12700">
            <a:solidFill>
              <a:srgbClr val="FF000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7" name="그림 6">
            <a:extLst>
              <a:ext uri="{FF2B5EF4-FFF2-40B4-BE49-F238E27FC236}">
                <a16:creationId xmlns:a16="http://schemas.microsoft.com/office/drawing/2014/main" id="{1FFBAEAC-9E42-AD63-A40D-F3284080F50E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b="5541"/>
          <a:stretch/>
        </p:blipFill>
        <p:spPr>
          <a:xfrm>
            <a:off x="480963" y="3762524"/>
            <a:ext cx="6833232" cy="2420472"/>
          </a:xfrm>
          <a:prstGeom prst="rect">
            <a:avLst/>
          </a:prstGeom>
          <a:ln>
            <a:solidFill>
              <a:srgbClr val="BAC0C7"/>
            </a:solidFill>
          </a:ln>
        </p:spPr>
      </p:pic>
      <p:sp>
        <p:nvSpPr>
          <p:cNvPr id="10" name="직사각형 9">
            <a:extLst>
              <a:ext uri="{FF2B5EF4-FFF2-40B4-BE49-F238E27FC236}">
                <a16:creationId xmlns:a16="http://schemas.microsoft.com/office/drawing/2014/main" id="{5C924202-50A8-F377-EDC0-F42ED13976DD}"/>
              </a:ext>
            </a:extLst>
          </p:cNvPr>
          <p:cNvSpPr/>
          <p:nvPr/>
        </p:nvSpPr>
        <p:spPr>
          <a:xfrm>
            <a:off x="1838970" y="4455374"/>
            <a:ext cx="387598" cy="392851"/>
          </a:xfrm>
          <a:prstGeom prst="rect">
            <a:avLst/>
          </a:prstGeom>
          <a:noFill/>
          <a:ln w="12700">
            <a:solidFill>
              <a:srgbClr val="FF000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5921041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그림 14">
            <a:extLst>
              <a:ext uri="{FF2B5EF4-FFF2-40B4-BE49-F238E27FC236}">
                <a16:creationId xmlns:a16="http://schemas.microsoft.com/office/drawing/2014/main" id="{DB066E0C-C69C-2F16-5AF8-605706E878B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2631" y="1314252"/>
            <a:ext cx="7056000" cy="4873208"/>
          </a:xfrm>
          <a:prstGeom prst="rect">
            <a:avLst/>
          </a:prstGeom>
          <a:ln>
            <a:solidFill>
              <a:srgbClr val="BAC0C7"/>
            </a:solidFill>
          </a:ln>
        </p:spPr>
      </p:pic>
      <p:sp>
        <p:nvSpPr>
          <p:cNvPr id="2" name="직사각형 1"/>
          <p:cNvSpPr/>
          <p:nvPr/>
        </p:nvSpPr>
        <p:spPr>
          <a:xfrm>
            <a:off x="396255" y="307531"/>
            <a:ext cx="3807453" cy="4770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kumimoji="0" lang="en-US" altLang="ko-KR" sz="2500" b="1" dirty="0">
                <a:solidFill>
                  <a:srgbClr val="006C7F"/>
                </a:solidFill>
                <a:latin typeface="맑은 고딕" pitchFamily="50" charset="-127"/>
                <a:ea typeface="맑은 고딕" pitchFamily="50" charset="-127"/>
              </a:rPr>
              <a:t>3-3. </a:t>
            </a:r>
            <a:r>
              <a:rPr kumimoji="0" lang="ko-KR" altLang="en-US" sz="2500" b="1" dirty="0">
                <a:solidFill>
                  <a:srgbClr val="006C7F"/>
                </a:solidFill>
                <a:latin typeface="맑은 고딕" pitchFamily="50" charset="-127"/>
                <a:ea typeface="맑은 고딕" pitchFamily="50" charset="-127"/>
              </a:rPr>
              <a:t>수강신청 </a:t>
            </a:r>
            <a:r>
              <a:rPr kumimoji="0" lang="en-US" altLang="ko-KR" sz="2500" b="1" dirty="0">
                <a:solidFill>
                  <a:srgbClr val="006C7F"/>
                </a:solidFill>
                <a:latin typeface="맑은 고딕" pitchFamily="50" charset="-127"/>
                <a:ea typeface="맑은 고딕" pitchFamily="50" charset="-127"/>
              </a:rPr>
              <a:t>- </a:t>
            </a:r>
            <a:r>
              <a:rPr kumimoji="0" lang="ko-KR" altLang="en-US" sz="2500" b="1" dirty="0">
                <a:solidFill>
                  <a:srgbClr val="006C7F"/>
                </a:solidFill>
                <a:latin typeface="맑은 고딕" pitchFamily="50" charset="-127"/>
                <a:ea typeface="맑은 고딕" pitchFamily="50" charset="-127"/>
              </a:rPr>
              <a:t>성적조회</a:t>
            </a:r>
          </a:p>
        </p:txBody>
      </p:sp>
      <p:sp>
        <p:nvSpPr>
          <p:cNvPr id="19" name="슬라이드 번호 개체 틀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DEADD5F-6084-4CD1-90B0-8AFF43920B63}" type="slidenum">
              <a:rPr lang="ko-KR" altLang="en-US" smtClean="0"/>
              <a:pPr>
                <a:defRPr/>
              </a:pPr>
              <a:t>19</a:t>
            </a:fld>
            <a:endParaRPr lang="ko-KR" altLang="en-US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38C996A1-3053-0695-E5D8-F5EF1E73FA0A}"/>
              </a:ext>
            </a:extLst>
          </p:cNvPr>
          <p:cNvSpPr txBox="1"/>
          <p:nvPr/>
        </p:nvSpPr>
        <p:spPr>
          <a:xfrm>
            <a:off x="166514" y="7170901"/>
            <a:ext cx="5189241" cy="16006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28600" indent="-228600">
              <a:lnSpc>
                <a:spcPts val="2000"/>
              </a:lnSpc>
            </a:pPr>
            <a:r>
              <a:rPr lang="en-US" altLang="ko-KR" sz="1400" b="1" dirty="0">
                <a:latin typeface="+mn-ea"/>
                <a:ea typeface="+mn-ea"/>
              </a:rPr>
              <a:t>1. </a:t>
            </a:r>
            <a:r>
              <a:rPr lang="ko-KR" altLang="en-US" sz="1400" b="1" dirty="0">
                <a:latin typeface="+mn-ea"/>
                <a:ea typeface="+mn-ea"/>
              </a:rPr>
              <a:t>화면용도</a:t>
            </a:r>
            <a:endParaRPr lang="en-US" altLang="ko-KR" sz="1400" b="1" dirty="0">
              <a:latin typeface="+mn-ea"/>
              <a:ea typeface="+mn-ea"/>
            </a:endParaRPr>
          </a:p>
          <a:p>
            <a:pPr marL="228600" indent="-228600">
              <a:lnSpc>
                <a:spcPts val="2000"/>
              </a:lnSpc>
            </a:pPr>
            <a:r>
              <a:rPr lang="ko-KR" altLang="en-US" sz="1200" dirty="0">
                <a:latin typeface="+mn-ea"/>
                <a:ea typeface="+mn-ea"/>
              </a:rPr>
              <a:t>   </a:t>
            </a:r>
            <a:r>
              <a:rPr lang="en-US" altLang="ko-KR" sz="1200" dirty="0">
                <a:latin typeface="+mn-ea"/>
                <a:ea typeface="+mn-ea"/>
              </a:rPr>
              <a:t>- </a:t>
            </a:r>
            <a:r>
              <a:rPr lang="ko-KR" altLang="en-US" sz="1200" dirty="0">
                <a:latin typeface="+mn-ea"/>
                <a:ea typeface="+mn-ea"/>
              </a:rPr>
              <a:t>로그인한 학생의 이전학기까지 취득한 성적을 조회하실 수 있습니다</a:t>
            </a:r>
            <a:r>
              <a:rPr lang="en-US" altLang="ko-KR" sz="1200" dirty="0">
                <a:latin typeface="+mn-ea"/>
                <a:ea typeface="+mn-ea"/>
              </a:rPr>
              <a:t>.</a:t>
            </a:r>
          </a:p>
          <a:p>
            <a:pPr marL="228600" indent="-228600">
              <a:lnSpc>
                <a:spcPts val="2000"/>
              </a:lnSpc>
            </a:pPr>
            <a:r>
              <a:rPr lang="en-US" altLang="ko-KR" sz="1200" dirty="0">
                <a:latin typeface="+mn-ea"/>
                <a:ea typeface="+mn-ea"/>
              </a:rPr>
              <a:t>   </a:t>
            </a:r>
          </a:p>
          <a:p>
            <a:pPr marL="228600" indent="-228600">
              <a:lnSpc>
                <a:spcPts val="2000"/>
              </a:lnSpc>
            </a:pPr>
            <a:r>
              <a:rPr lang="en-US" altLang="ko-KR" sz="1400" b="1" dirty="0">
                <a:latin typeface="+mn-ea"/>
                <a:ea typeface="+mn-ea"/>
              </a:rPr>
              <a:t>2. </a:t>
            </a:r>
            <a:r>
              <a:rPr lang="ko-KR" altLang="en-US" sz="1400" b="1" dirty="0">
                <a:latin typeface="+mn-ea"/>
                <a:ea typeface="+mn-ea"/>
              </a:rPr>
              <a:t>화면 사용법</a:t>
            </a:r>
            <a:r>
              <a:rPr lang="en-US" altLang="ko-KR" sz="1400" b="1" dirty="0">
                <a:latin typeface="+mn-ea"/>
                <a:ea typeface="+mn-ea"/>
              </a:rPr>
              <a:t> </a:t>
            </a:r>
          </a:p>
          <a:p>
            <a:pPr marL="228600" indent="-228600">
              <a:lnSpc>
                <a:spcPts val="2000"/>
              </a:lnSpc>
              <a:buFont typeface="+mj-ea"/>
              <a:buAutoNum type="circleNumDbPlain"/>
            </a:pPr>
            <a:r>
              <a:rPr lang="ko-KR" altLang="en-US" sz="1200" dirty="0">
                <a:latin typeface="+mn-ea"/>
                <a:ea typeface="+mn-ea"/>
              </a:rPr>
              <a:t>수강신청 화면에서 </a:t>
            </a:r>
            <a:r>
              <a:rPr lang="en-US" altLang="ko-KR" sz="1200" dirty="0">
                <a:latin typeface="+mn-ea"/>
                <a:ea typeface="+mn-ea"/>
              </a:rPr>
              <a:t>“</a:t>
            </a:r>
            <a:r>
              <a:rPr lang="ko-KR" altLang="en-US" sz="1200" dirty="0">
                <a:latin typeface="+mn-ea"/>
                <a:ea typeface="+mn-ea"/>
              </a:rPr>
              <a:t>성적조회</a:t>
            </a:r>
            <a:r>
              <a:rPr lang="en-US" altLang="ko-KR" sz="1200" dirty="0">
                <a:latin typeface="+mn-ea"/>
                <a:ea typeface="+mn-ea"/>
              </a:rPr>
              <a:t>＂</a:t>
            </a:r>
            <a:r>
              <a:rPr lang="ko-KR" altLang="en-US" sz="1200" dirty="0">
                <a:latin typeface="+mn-ea"/>
                <a:ea typeface="+mn-ea"/>
              </a:rPr>
              <a:t>버튼을 클릭합니다</a:t>
            </a:r>
            <a:r>
              <a:rPr lang="en-US" altLang="ko-KR" sz="1200" dirty="0">
                <a:latin typeface="+mn-ea"/>
                <a:ea typeface="+mn-ea"/>
              </a:rPr>
              <a:t>.</a:t>
            </a:r>
          </a:p>
          <a:p>
            <a:pPr marL="228600" indent="-228600">
              <a:lnSpc>
                <a:spcPts val="2000"/>
              </a:lnSpc>
              <a:buFont typeface="+mj-ea"/>
              <a:buAutoNum type="circleNumDbPlain"/>
            </a:pPr>
            <a:r>
              <a:rPr lang="ko-KR" altLang="en-US" sz="1200" dirty="0">
                <a:latin typeface="+mn-ea"/>
                <a:ea typeface="+mn-ea"/>
              </a:rPr>
              <a:t>성적 조회 팝업이 나타나며</a:t>
            </a:r>
            <a:r>
              <a:rPr lang="en-US" altLang="ko-KR" sz="1200" dirty="0">
                <a:latin typeface="+mn-ea"/>
                <a:ea typeface="+mn-ea"/>
              </a:rPr>
              <a:t>, </a:t>
            </a:r>
            <a:r>
              <a:rPr lang="ko-KR" altLang="en-US" sz="1200" dirty="0">
                <a:latin typeface="+mn-ea"/>
                <a:ea typeface="+mn-ea"/>
              </a:rPr>
              <a:t>학년도</a:t>
            </a:r>
            <a:r>
              <a:rPr lang="en-US" altLang="ko-KR" sz="1200" dirty="0">
                <a:latin typeface="+mn-ea"/>
                <a:ea typeface="+mn-ea"/>
              </a:rPr>
              <a:t>/</a:t>
            </a:r>
            <a:r>
              <a:rPr lang="ko-KR" altLang="en-US" sz="1200" dirty="0" err="1">
                <a:latin typeface="+mn-ea"/>
                <a:ea typeface="+mn-ea"/>
              </a:rPr>
              <a:t>학기별</a:t>
            </a:r>
            <a:r>
              <a:rPr lang="ko-KR" altLang="en-US" sz="1200" dirty="0">
                <a:latin typeface="+mn-ea"/>
                <a:ea typeface="+mn-ea"/>
              </a:rPr>
              <a:t> 성적이 조회됩니다</a:t>
            </a:r>
            <a:r>
              <a:rPr lang="en-US" altLang="ko-KR" sz="1200" dirty="0">
                <a:latin typeface="+mn-ea"/>
                <a:ea typeface="+mn-ea"/>
              </a:rPr>
              <a:t>.</a:t>
            </a:r>
          </a:p>
        </p:txBody>
      </p:sp>
      <p:sp>
        <p:nvSpPr>
          <p:cNvPr id="3" name="직사각형 2">
            <a:extLst>
              <a:ext uri="{FF2B5EF4-FFF2-40B4-BE49-F238E27FC236}">
                <a16:creationId xmlns:a16="http://schemas.microsoft.com/office/drawing/2014/main" id="{6A5874B2-38DA-CA6B-8D7B-BF766D531368}"/>
              </a:ext>
            </a:extLst>
          </p:cNvPr>
          <p:cNvSpPr/>
          <p:nvPr/>
        </p:nvSpPr>
        <p:spPr>
          <a:xfrm>
            <a:off x="6398052" y="1834878"/>
            <a:ext cx="555198" cy="165371"/>
          </a:xfrm>
          <a:prstGeom prst="rect">
            <a:avLst/>
          </a:prstGeom>
          <a:noFill/>
          <a:ln w="12700">
            <a:solidFill>
              <a:srgbClr val="FF000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4" name="그룹 3">
            <a:extLst>
              <a:ext uri="{FF2B5EF4-FFF2-40B4-BE49-F238E27FC236}">
                <a16:creationId xmlns:a16="http://schemas.microsoft.com/office/drawing/2014/main" id="{9115660F-5E84-7D20-1984-D5A14ED566B0}"/>
              </a:ext>
            </a:extLst>
          </p:cNvPr>
          <p:cNvGrpSpPr/>
          <p:nvPr/>
        </p:nvGrpSpPr>
        <p:grpSpPr>
          <a:xfrm>
            <a:off x="6621860" y="1922180"/>
            <a:ext cx="819543" cy="529406"/>
            <a:chOff x="1666641" y="2419764"/>
            <a:chExt cx="819543" cy="529406"/>
          </a:xfrm>
        </p:grpSpPr>
        <p:sp>
          <p:nvSpPr>
            <p:cNvPr id="5" name="TextBox 4">
              <a:extLst>
                <a:ext uri="{FF2B5EF4-FFF2-40B4-BE49-F238E27FC236}">
                  <a16:creationId xmlns:a16="http://schemas.microsoft.com/office/drawing/2014/main" id="{DB911078-FCE6-A8C9-6A31-EE1CCE43234A}"/>
                </a:ext>
              </a:extLst>
            </p:cNvPr>
            <p:cNvSpPr txBox="1"/>
            <p:nvPr/>
          </p:nvSpPr>
          <p:spPr>
            <a:xfrm>
              <a:off x="1944048" y="2672171"/>
              <a:ext cx="542136" cy="276999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  <a:prstDash val="solid"/>
            </a:ln>
          </p:spPr>
          <p:txBody>
            <a:bodyPr wrap="none" rtlCol="0">
              <a:spAutoFit/>
            </a:bodyPr>
            <a:lstStyle/>
            <a:p>
              <a:r>
                <a:rPr lang="ko-KR" altLang="en-US" sz="1200" b="1" dirty="0">
                  <a:latin typeface="+mn-ea"/>
                  <a:ea typeface="+mn-ea"/>
                </a:rPr>
                <a:t>클릭</a:t>
              </a:r>
              <a:r>
                <a:rPr lang="en-US" altLang="ko-KR" sz="1200" b="1" dirty="0">
                  <a:latin typeface="+mn-ea"/>
                  <a:ea typeface="+mn-ea"/>
                </a:rPr>
                <a:t>!</a:t>
              </a:r>
              <a:endParaRPr lang="ko-KR" altLang="en-US" sz="1200" b="1" dirty="0">
                <a:latin typeface="+mn-ea"/>
                <a:ea typeface="+mn-ea"/>
              </a:endParaRPr>
            </a:p>
          </p:txBody>
        </p:sp>
        <p:pic>
          <p:nvPicPr>
            <p:cNvPr id="6" name="Picture 6" descr="C:\Users\JMH\Desktop\제목 없음-2.gif">
              <a:extLst>
                <a:ext uri="{FF2B5EF4-FFF2-40B4-BE49-F238E27FC236}">
                  <a16:creationId xmlns:a16="http://schemas.microsoft.com/office/drawing/2014/main" id="{4E6A1AC2-C803-E613-1EA3-CA21ECB5EC9A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1666641" y="2419764"/>
              <a:ext cx="401583" cy="360040"/>
            </a:xfrm>
            <a:prstGeom prst="rect">
              <a:avLst/>
            </a:prstGeom>
            <a:noFill/>
          </p:spPr>
        </p:pic>
      </p:grpSp>
      <p:cxnSp>
        <p:nvCxnSpPr>
          <p:cNvPr id="7" name="연결선: 꺾임 6">
            <a:extLst>
              <a:ext uri="{FF2B5EF4-FFF2-40B4-BE49-F238E27FC236}">
                <a16:creationId xmlns:a16="http://schemas.microsoft.com/office/drawing/2014/main" id="{0D5B8824-ECC9-83AF-71CA-22489D193E31}"/>
              </a:ext>
            </a:extLst>
          </p:cNvPr>
          <p:cNvCxnSpPr>
            <a:cxnSpLocks/>
            <a:stCxn id="5" idx="2"/>
            <a:endCxn id="11" idx="3"/>
          </p:cNvCxnSpPr>
          <p:nvPr/>
        </p:nvCxnSpPr>
        <p:spPr>
          <a:xfrm rot="5400000">
            <a:off x="5858668" y="3415569"/>
            <a:ext cx="2275650" cy="347684"/>
          </a:xfrm>
          <a:prstGeom prst="bentConnector2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1" name="그림 10">
            <a:extLst>
              <a:ext uri="{FF2B5EF4-FFF2-40B4-BE49-F238E27FC236}">
                <a16:creationId xmlns:a16="http://schemas.microsoft.com/office/drawing/2014/main" id="{2C635DDD-2EBB-7C64-40ED-8A445CB615D5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b="9524"/>
          <a:stretch/>
        </p:blipFill>
        <p:spPr>
          <a:xfrm>
            <a:off x="656623" y="2451587"/>
            <a:ext cx="6166028" cy="4551298"/>
          </a:xfrm>
          <a:prstGeom prst="rect">
            <a:avLst/>
          </a:prstGeom>
          <a:ln>
            <a:solidFill>
              <a:srgbClr val="BAC0C7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326044687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" name="그림 22">
            <a:extLst>
              <a:ext uri="{FF2B5EF4-FFF2-40B4-BE49-F238E27FC236}">
                <a16:creationId xmlns:a16="http://schemas.microsoft.com/office/drawing/2014/main" id="{75DD0968-038B-152B-F562-7093C48A050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2632" y="1314252"/>
            <a:ext cx="7056000" cy="4810909"/>
          </a:xfrm>
          <a:prstGeom prst="rect">
            <a:avLst/>
          </a:prstGeom>
          <a:ln>
            <a:solidFill>
              <a:srgbClr val="BAC0C7"/>
            </a:solidFill>
          </a:ln>
        </p:spPr>
      </p:pic>
      <p:sp>
        <p:nvSpPr>
          <p:cNvPr id="2" name="직사각형 1"/>
          <p:cNvSpPr/>
          <p:nvPr/>
        </p:nvSpPr>
        <p:spPr>
          <a:xfrm>
            <a:off x="396255" y="307531"/>
            <a:ext cx="2808782" cy="4770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kumimoji="0" lang="en-US" altLang="ko-KR" sz="2500" b="1" dirty="0">
                <a:solidFill>
                  <a:srgbClr val="006C7F"/>
                </a:solidFill>
                <a:latin typeface="맑은 고딕" pitchFamily="50" charset="-127"/>
                <a:ea typeface="맑은 고딕" pitchFamily="50" charset="-127"/>
              </a:rPr>
              <a:t>4-1. </a:t>
            </a:r>
            <a:r>
              <a:rPr kumimoji="0" lang="ko-KR" altLang="en-US" sz="2500" b="1" dirty="0">
                <a:solidFill>
                  <a:srgbClr val="006C7F"/>
                </a:solidFill>
                <a:latin typeface="맑은 고딕" pitchFamily="50" charset="-127"/>
                <a:ea typeface="맑은 고딕" pitchFamily="50" charset="-127"/>
              </a:rPr>
              <a:t>분할납부신청</a:t>
            </a:r>
          </a:p>
        </p:txBody>
      </p:sp>
      <p:sp>
        <p:nvSpPr>
          <p:cNvPr id="19" name="슬라이드 번호 개체 틀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DEADD5F-6084-4CD1-90B0-8AFF43920B63}" type="slidenum">
              <a:rPr lang="ko-KR" altLang="en-US" smtClean="0"/>
              <a:pPr>
                <a:defRPr/>
              </a:pPr>
              <a:t>20</a:t>
            </a:fld>
            <a:endParaRPr lang="ko-KR" altLang="en-US" dirty="0"/>
          </a:p>
        </p:txBody>
      </p:sp>
      <p:sp>
        <p:nvSpPr>
          <p:cNvPr id="11" name="TextBox 10"/>
          <p:cNvSpPr txBox="1"/>
          <p:nvPr/>
        </p:nvSpPr>
        <p:spPr>
          <a:xfrm>
            <a:off x="166514" y="6282804"/>
            <a:ext cx="7276351" cy="288303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28600" indent="-228600">
              <a:lnSpc>
                <a:spcPts val="2000"/>
              </a:lnSpc>
            </a:pPr>
            <a:r>
              <a:rPr lang="en-US" altLang="ko-KR" sz="1400" b="1" dirty="0">
                <a:latin typeface="+mn-ea"/>
                <a:ea typeface="+mn-ea"/>
              </a:rPr>
              <a:t>1. </a:t>
            </a:r>
            <a:r>
              <a:rPr lang="ko-KR" altLang="en-US" sz="1400" b="1" dirty="0">
                <a:latin typeface="+mn-ea"/>
                <a:ea typeface="+mn-ea"/>
              </a:rPr>
              <a:t>화면용도</a:t>
            </a:r>
            <a:endParaRPr lang="en-US" altLang="ko-KR" sz="1400" b="1" dirty="0">
              <a:latin typeface="+mn-ea"/>
              <a:ea typeface="+mn-ea"/>
            </a:endParaRPr>
          </a:p>
          <a:p>
            <a:pPr marL="228600" indent="-228600">
              <a:lnSpc>
                <a:spcPts val="2000"/>
              </a:lnSpc>
            </a:pPr>
            <a:r>
              <a:rPr lang="ko-KR" altLang="en-US" sz="1200" dirty="0">
                <a:latin typeface="+mn-ea"/>
                <a:ea typeface="+mn-ea"/>
              </a:rPr>
              <a:t>   </a:t>
            </a:r>
            <a:r>
              <a:rPr lang="en-US" altLang="ko-KR" sz="1200" dirty="0">
                <a:latin typeface="+mn-ea"/>
                <a:ea typeface="+mn-ea"/>
              </a:rPr>
              <a:t>- </a:t>
            </a:r>
            <a:r>
              <a:rPr lang="ko-KR" altLang="en-US" sz="1200" dirty="0">
                <a:latin typeface="+mn-ea"/>
                <a:ea typeface="+mn-ea"/>
              </a:rPr>
              <a:t>학생 등록금 분할 납부 신청 화면입니다</a:t>
            </a:r>
            <a:r>
              <a:rPr lang="en-US" altLang="ko-KR" sz="1200" dirty="0">
                <a:latin typeface="+mn-ea"/>
                <a:ea typeface="+mn-ea"/>
              </a:rPr>
              <a:t>.</a:t>
            </a:r>
          </a:p>
          <a:p>
            <a:pPr marL="228600" indent="-228600">
              <a:lnSpc>
                <a:spcPts val="2000"/>
              </a:lnSpc>
            </a:pPr>
            <a:r>
              <a:rPr lang="en-US" altLang="ko-KR" sz="1200" dirty="0">
                <a:latin typeface="+mn-ea"/>
                <a:ea typeface="+mn-ea"/>
              </a:rPr>
              <a:t>   - </a:t>
            </a:r>
            <a:r>
              <a:rPr lang="ko-KR" altLang="en-US" sz="1200" dirty="0">
                <a:latin typeface="+mn-ea"/>
                <a:ea typeface="+mn-ea"/>
              </a:rPr>
              <a:t>등록금 분할납부 신청기간에만 가능합니다</a:t>
            </a:r>
            <a:r>
              <a:rPr lang="en-US" altLang="ko-KR" sz="1200" dirty="0">
                <a:latin typeface="+mn-ea"/>
                <a:ea typeface="+mn-ea"/>
              </a:rPr>
              <a:t>. </a:t>
            </a:r>
          </a:p>
          <a:p>
            <a:pPr marL="228600" indent="-228600">
              <a:lnSpc>
                <a:spcPts val="2000"/>
              </a:lnSpc>
            </a:pPr>
            <a:endParaRPr lang="en-US" altLang="ko-KR" sz="1200" dirty="0">
              <a:latin typeface="+mn-ea"/>
              <a:ea typeface="+mn-ea"/>
            </a:endParaRPr>
          </a:p>
          <a:p>
            <a:pPr marL="228600" indent="-228600">
              <a:lnSpc>
                <a:spcPts val="2000"/>
              </a:lnSpc>
            </a:pPr>
            <a:r>
              <a:rPr lang="en-US" altLang="ko-KR" sz="1400" b="1" dirty="0">
                <a:latin typeface="+mn-ea"/>
                <a:ea typeface="+mn-ea"/>
              </a:rPr>
              <a:t>2. </a:t>
            </a:r>
            <a:r>
              <a:rPr lang="ko-KR" altLang="en-US" sz="1400" b="1" dirty="0">
                <a:latin typeface="+mn-ea"/>
                <a:ea typeface="+mn-ea"/>
              </a:rPr>
              <a:t>화면 사용법</a:t>
            </a:r>
            <a:r>
              <a:rPr lang="en-US" altLang="ko-KR" sz="1400" b="1" dirty="0">
                <a:latin typeface="+mn-ea"/>
                <a:ea typeface="+mn-ea"/>
              </a:rPr>
              <a:t> </a:t>
            </a:r>
          </a:p>
          <a:p>
            <a:pPr marL="228600" indent="-228600">
              <a:lnSpc>
                <a:spcPts val="2000"/>
              </a:lnSpc>
              <a:buFont typeface="+mj-ea"/>
              <a:buAutoNum type="circleNumDbPlain"/>
            </a:pPr>
            <a:r>
              <a:rPr lang="ko-KR" altLang="en-US" sz="1200" dirty="0">
                <a:latin typeface="+mn-ea"/>
                <a:ea typeface="+mn-ea"/>
              </a:rPr>
              <a:t>왼쪽의 메뉴에서 </a:t>
            </a:r>
            <a:r>
              <a:rPr lang="en-US" altLang="ko-KR" sz="1200" dirty="0">
                <a:latin typeface="+mn-ea"/>
                <a:ea typeface="+mn-ea"/>
              </a:rPr>
              <a:t>[</a:t>
            </a:r>
            <a:r>
              <a:rPr lang="ko-KR" altLang="en-US" sz="1200" dirty="0">
                <a:latin typeface="+mn-ea"/>
                <a:ea typeface="+mn-ea"/>
              </a:rPr>
              <a:t>등록</a:t>
            </a:r>
            <a:r>
              <a:rPr lang="en-US" altLang="ko-KR" sz="1200" dirty="0">
                <a:latin typeface="+mn-ea"/>
                <a:ea typeface="+mn-ea"/>
              </a:rPr>
              <a:t>/</a:t>
            </a:r>
            <a:r>
              <a:rPr lang="ko-KR" altLang="en-US" sz="1200" dirty="0">
                <a:latin typeface="+mn-ea"/>
                <a:ea typeface="+mn-ea"/>
              </a:rPr>
              <a:t>장학</a:t>
            </a:r>
            <a:r>
              <a:rPr lang="en-US" altLang="ko-KR" sz="1200" dirty="0">
                <a:latin typeface="+mn-ea"/>
                <a:ea typeface="+mn-ea"/>
              </a:rPr>
              <a:t>] – [</a:t>
            </a:r>
            <a:r>
              <a:rPr lang="ko-KR" altLang="en-US" sz="1200" dirty="0">
                <a:latin typeface="+mn-ea"/>
                <a:ea typeface="+mn-ea"/>
              </a:rPr>
              <a:t>분할납부신청</a:t>
            </a:r>
            <a:r>
              <a:rPr lang="en-US" altLang="ko-KR" sz="1200" dirty="0">
                <a:latin typeface="+mn-ea"/>
                <a:ea typeface="+mn-ea"/>
              </a:rPr>
              <a:t>] </a:t>
            </a:r>
            <a:r>
              <a:rPr lang="ko-KR" altLang="en-US" sz="1200" dirty="0">
                <a:latin typeface="+mn-ea"/>
                <a:ea typeface="+mn-ea"/>
              </a:rPr>
              <a:t>메뉴를 선택합니다</a:t>
            </a:r>
            <a:r>
              <a:rPr lang="en-US" altLang="ko-KR" sz="1200" dirty="0">
                <a:latin typeface="+mn-ea"/>
                <a:ea typeface="+mn-ea"/>
              </a:rPr>
              <a:t>.</a:t>
            </a:r>
          </a:p>
          <a:p>
            <a:pPr marL="228600" indent="-228600">
              <a:lnSpc>
                <a:spcPts val="2000"/>
              </a:lnSpc>
              <a:buFont typeface="+mj-ea"/>
              <a:buAutoNum type="circleNumDbPlain"/>
            </a:pPr>
            <a:r>
              <a:rPr lang="ko-KR" altLang="en-US" sz="1200" dirty="0">
                <a:latin typeface="+mn-ea"/>
                <a:ea typeface="+mn-ea"/>
              </a:rPr>
              <a:t>상단의 조회조건 영역에 신청하고자 하는 년도</a:t>
            </a:r>
            <a:r>
              <a:rPr lang="en-US" altLang="ko-KR" sz="1200" dirty="0">
                <a:latin typeface="+mn-ea"/>
                <a:ea typeface="+mn-ea"/>
              </a:rPr>
              <a:t>/</a:t>
            </a:r>
            <a:r>
              <a:rPr lang="ko-KR" altLang="en-US" sz="1200" dirty="0">
                <a:latin typeface="+mn-ea"/>
                <a:ea typeface="+mn-ea"/>
              </a:rPr>
              <a:t>학기가 자동 설정 및 등록금 정보가 조회 됩니다</a:t>
            </a:r>
            <a:r>
              <a:rPr lang="en-US" altLang="ko-KR" sz="1200" dirty="0">
                <a:latin typeface="+mn-ea"/>
                <a:ea typeface="+mn-ea"/>
              </a:rPr>
              <a:t>.</a:t>
            </a:r>
            <a:br>
              <a:rPr lang="en-US" altLang="ko-KR" sz="1200" dirty="0">
                <a:latin typeface="+mn-ea"/>
                <a:ea typeface="+mn-ea"/>
              </a:rPr>
            </a:br>
            <a:r>
              <a:rPr lang="en-US" altLang="ko-KR" sz="1200" dirty="0">
                <a:latin typeface="+mn-ea"/>
                <a:ea typeface="+mn-ea"/>
              </a:rPr>
              <a:t>(</a:t>
            </a:r>
            <a:r>
              <a:rPr lang="ko-KR" altLang="en-US" sz="1200" dirty="0">
                <a:latin typeface="+mn-ea"/>
                <a:ea typeface="+mn-ea"/>
              </a:rPr>
              <a:t>학교에서 설정한 분할납부신청 기간이 기본적으로 입력됩니다</a:t>
            </a:r>
            <a:r>
              <a:rPr lang="en-US" altLang="ko-KR" sz="1200" dirty="0">
                <a:latin typeface="+mn-ea"/>
                <a:ea typeface="+mn-ea"/>
              </a:rPr>
              <a:t>.)</a:t>
            </a:r>
          </a:p>
          <a:p>
            <a:pPr marL="228600" indent="-228600">
              <a:lnSpc>
                <a:spcPts val="2000"/>
              </a:lnSpc>
              <a:buFont typeface="+mj-ea"/>
              <a:buAutoNum type="circleNumDbPlain"/>
            </a:pPr>
            <a:r>
              <a:rPr lang="ko-KR" altLang="en-US" sz="1200" dirty="0">
                <a:latin typeface="+mn-ea"/>
                <a:ea typeface="+mn-ea"/>
              </a:rPr>
              <a:t>분납 차수</a:t>
            </a:r>
            <a:r>
              <a:rPr lang="en-US" altLang="ko-KR" sz="1200" dirty="0">
                <a:latin typeface="+mn-ea"/>
                <a:ea typeface="+mn-ea"/>
              </a:rPr>
              <a:t>(</a:t>
            </a:r>
            <a:r>
              <a:rPr lang="ko-KR" altLang="en-US" sz="1200" dirty="0">
                <a:latin typeface="+mn-ea"/>
                <a:ea typeface="+mn-ea"/>
              </a:rPr>
              <a:t>횟수</a:t>
            </a:r>
            <a:r>
              <a:rPr lang="en-US" altLang="ko-KR" sz="1200" dirty="0">
                <a:latin typeface="+mn-ea"/>
                <a:ea typeface="+mn-ea"/>
              </a:rPr>
              <a:t>)</a:t>
            </a:r>
            <a:r>
              <a:rPr lang="ko-KR" altLang="en-US" sz="1200" dirty="0">
                <a:latin typeface="+mn-ea"/>
                <a:ea typeface="+mn-ea"/>
              </a:rPr>
              <a:t> 선택하면</a:t>
            </a:r>
            <a:r>
              <a:rPr lang="en-US" altLang="ko-KR" sz="1200" dirty="0">
                <a:latin typeface="+mn-ea"/>
                <a:ea typeface="+mn-ea"/>
              </a:rPr>
              <a:t>, </a:t>
            </a:r>
            <a:r>
              <a:rPr lang="ko-KR" altLang="en-US" sz="1200" dirty="0">
                <a:latin typeface="+mn-ea"/>
                <a:ea typeface="+mn-ea"/>
              </a:rPr>
              <a:t>금액이 자동 분할 되어 입력됩니다</a:t>
            </a:r>
            <a:r>
              <a:rPr lang="en-US" altLang="ko-KR" sz="1200" dirty="0">
                <a:latin typeface="+mn-ea"/>
                <a:ea typeface="+mn-ea"/>
              </a:rPr>
              <a:t>. </a:t>
            </a:r>
          </a:p>
          <a:p>
            <a:pPr marL="228600" indent="-228600">
              <a:lnSpc>
                <a:spcPts val="2000"/>
              </a:lnSpc>
              <a:buFont typeface="+mj-ea"/>
              <a:buAutoNum type="circleNumDbPlain"/>
            </a:pPr>
            <a:r>
              <a:rPr lang="ko-KR" altLang="en-US" sz="1200" dirty="0">
                <a:latin typeface="+mn-ea"/>
                <a:ea typeface="+mn-ea"/>
              </a:rPr>
              <a:t>분납신청정보</a:t>
            </a:r>
            <a:r>
              <a:rPr lang="en-US" altLang="ko-KR" sz="1200" dirty="0">
                <a:latin typeface="+mn-ea"/>
                <a:ea typeface="+mn-ea"/>
              </a:rPr>
              <a:t>(</a:t>
            </a:r>
            <a:r>
              <a:rPr lang="ko-KR" altLang="en-US" sz="1200" dirty="0">
                <a:latin typeface="+mn-ea"/>
                <a:ea typeface="+mn-ea"/>
              </a:rPr>
              <a:t>신청사유</a:t>
            </a:r>
            <a:r>
              <a:rPr lang="en-US" altLang="ko-KR" sz="1200" dirty="0">
                <a:latin typeface="+mn-ea"/>
                <a:ea typeface="+mn-ea"/>
              </a:rPr>
              <a:t>) </a:t>
            </a:r>
            <a:r>
              <a:rPr lang="ko-KR" altLang="en-US" sz="1200" dirty="0">
                <a:latin typeface="+mn-ea"/>
                <a:ea typeface="+mn-ea"/>
              </a:rPr>
              <a:t>등을 입력 하고</a:t>
            </a:r>
            <a:r>
              <a:rPr lang="en-US" altLang="ko-KR" sz="1200" dirty="0">
                <a:latin typeface="+mn-ea"/>
                <a:ea typeface="+mn-ea"/>
              </a:rPr>
              <a:t>, </a:t>
            </a:r>
            <a:r>
              <a:rPr lang="ko-KR" altLang="en-US" sz="1200" dirty="0">
                <a:latin typeface="+mn-ea"/>
                <a:ea typeface="+mn-ea"/>
              </a:rPr>
              <a:t>분납금액을 확인 후 분납신청 버튼을 클릭하여 신청합니다</a:t>
            </a:r>
            <a:r>
              <a:rPr lang="en-US" altLang="ko-KR" sz="1200" dirty="0">
                <a:latin typeface="+mn-ea"/>
                <a:ea typeface="+mn-ea"/>
              </a:rPr>
              <a:t>.</a:t>
            </a:r>
            <a:br>
              <a:rPr lang="en-US" altLang="ko-KR" sz="1200" dirty="0">
                <a:latin typeface="+mn-ea"/>
                <a:ea typeface="+mn-ea"/>
              </a:rPr>
            </a:br>
            <a:r>
              <a:rPr lang="en-US" altLang="ko-KR" sz="1200" dirty="0">
                <a:latin typeface="+mn-ea"/>
                <a:ea typeface="+mn-ea"/>
              </a:rPr>
              <a:t>- </a:t>
            </a:r>
            <a:r>
              <a:rPr lang="ko-KR" altLang="en-US" sz="1200" dirty="0">
                <a:latin typeface="+mn-ea"/>
                <a:ea typeface="+mn-ea"/>
              </a:rPr>
              <a:t>분납신청 이후에 분할납부 신청서를 출력 할 수 있습니다</a:t>
            </a:r>
            <a:r>
              <a:rPr lang="en-US" altLang="ko-KR" sz="1200">
                <a:latin typeface="+mn-ea"/>
                <a:ea typeface="+mn-ea"/>
              </a:rPr>
              <a:t>.</a:t>
            </a:r>
            <a:endParaRPr lang="en-US" altLang="ko-KR" sz="1200" dirty="0">
              <a:latin typeface="+mn-ea"/>
              <a:ea typeface="+mn-ea"/>
            </a:endParaRPr>
          </a:p>
        </p:txBody>
      </p:sp>
      <p:sp>
        <p:nvSpPr>
          <p:cNvPr id="24" name="직사각형 23">
            <a:extLst>
              <a:ext uri="{FF2B5EF4-FFF2-40B4-BE49-F238E27FC236}">
                <a16:creationId xmlns:a16="http://schemas.microsoft.com/office/drawing/2014/main" id="{7429901E-F018-9006-D1E2-8E125AD974E2}"/>
              </a:ext>
            </a:extLst>
          </p:cNvPr>
          <p:cNvSpPr/>
          <p:nvPr/>
        </p:nvSpPr>
        <p:spPr>
          <a:xfrm>
            <a:off x="290159" y="2711149"/>
            <a:ext cx="3778503" cy="902336"/>
          </a:xfrm>
          <a:prstGeom prst="rect">
            <a:avLst/>
          </a:prstGeom>
          <a:noFill/>
          <a:ln w="12700">
            <a:solidFill>
              <a:srgbClr val="FF000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CD216509-552F-E653-638E-942F6F50A018}"/>
              </a:ext>
            </a:extLst>
          </p:cNvPr>
          <p:cNvSpPr txBox="1"/>
          <p:nvPr/>
        </p:nvSpPr>
        <p:spPr>
          <a:xfrm>
            <a:off x="23614" y="2644304"/>
            <a:ext cx="33855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200" b="1" dirty="0">
                <a:solidFill>
                  <a:srgbClr val="FF0000"/>
                </a:solidFill>
                <a:latin typeface="+mn-ea"/>
                <a:ea typeface="+mn-ea"/>
              </a:rPr>
              <a:t>②</a:t>
            </a:r>
          </a:p>
        </p:txBody>
      </p:sp>
      <p:sp>
        <p:nvSpPr>
          <p:cNvPr id="26" name="직사각형 25">
            <a:extLst>
              <a:ext uri="{FF2B5EF4-FFF2-40B4-BE49-F238E27FC236}">
                <a16:creationId xmlns:a16="http://schemas.microsoft.com/office/drawing/2014/main" id="{83D8E27B-DAB1-4C3C-BEE7-FAC02BA9D138}"/>
              </a:ext>
            </a:extLst>
          </p:cNvPr>
          <p:cNvSpPr/>
          <p:nvPr/>
        </p:nvSpPr>
        <p:spPr>
          <a:xfrm>
            <a:off x="302759" y="3747299"/>
            <a:ext cx="7005871" cy="567627"/>
          </a:xfrm>
          <a:prstGeom prst="rect">
            <a:avLst/>
          </a:prstGeom>
          <a:noFill/>
          <a:ln w="12700">
            <a:solidFill>
              <a:srgbClr val="FF000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4445CFEC-8732-F969-F6E4-719E428799F8}"/>
              </a:ext>
            </a:extLst>
          </p:cNvPr>
          <p:cNvSpPr txBox="1"/>
          <p:nvPr/>
        </p:nvSpPr>
        <p:spPr>
          <a:xfrm>
            <a:off x="36215" y="3774221"/>
            <a:ext cx="33855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200" b="1" dirty="0">
                <a:solidFill>
                  <a:srgbClr val="FF0000"/>
                </a:solidFill>
                <a:latin typeface="+mn-ea"/>
                <a:ea typeface="+mn-ea"/>
              </a:rPr>
              <a:t>③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21B9228E-2BCA-82B7-58EF-0C5BBDDC2168}"/>
              </a:ext>
            </a:extLst>
          </p:cNvPr>
          <p:cNvSpPr txBox="1"/>
          <p:nvPr/>
        </p:nvSpPr>
        <p:spPr>
          <a:xfrm>
            <a:off x="4284687" y="4294278"/>
            <a:ext cx="33855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200" b="1" dirty="0">
                <a:solidFill>
                  <a:srgbClr val="FF0000"/>
                </a:solidFill>
                <a:latin typeface="+mn-ea"/>
                <a:ea typeface="+mn-ea"/>
              </a:rPr>
              <a:t>④</a:t>
            </a:r>
          </a:p>
        </p:txBody>
      </p:sp>
      <p:sp>
        <p:nvSpPr>
          <p:cNvPr id="29" name="직사각형 28">
            <a:extLst>
              <a:ext uri="{FF2B5EF4-FFF2-40B4-BE49-F238E27FC236}">
                <a16:creationId xmlns:a16="http://schemas.microsoft.com/office/drawing/2014/main" id="{FCD12AB9-7DA3-DECA-9FE8-7AE05D8CD36B}"/>
              </a:ext>
            </a:extLst>
          </p:cNvPr>
          <p:cNvSpPr/>
          <p:nvPr/>
        </p:nvSpPr>
        <p:spPr>
          <a:xfrm>
            <a:off x="4554124" y="4349411"/>
            <a:ext cx="2754505" cy="182978"/>
          </a:xfrm>
          <a:prstGeom prst="rect">
            <a:avLst/>
          </a:prstGeom>
          <a:noFill/>
          <a:ln w="12700">
            <a:solidFill>
              <a:srgbClr val="FF000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2353398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eyson\Desktop\4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15" y="1587"/>
            <a:ext cx="7559675" cy="106918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Rectangle 6"/>
          <p:cNvSpPr>
            <a:spLocks noChangeArrowheads="1"/>
          </p:cNvSpPr>
          <p:nvPr/>
        </p:nvSpPr>
        <p:spPr bwMode="auto">
          <a:xfrm>
            <a:off x="2881313" y="10027220"/>
            <a:ext cx="1800225" cy="287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>
              <a:defRPr/>
            </a:pPr>
            <a:r>
              <a:rPr kumimoji="0" lang="en-US" altLang="ko-KR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itchFamily="34" charset="0"/>
                <a:ea typeface="+mn-ea"/>
                <a:cs typeface="Arial" pitchFamily="34" charset="0"/>
              </a:rPr>
              <a:t>www.poweri.co.kr</a:t>
            </a:r>
          </a:p>
        </p:txBody>
      </p:sp>
      <p:sp>
        <p:nvSpPr>
          <p:cNvPr id="3" name="직사각형 2"/>
          <p:cNvSpPr/>
          <p:nvPr/>
        </p:nvSpPr>
        <p:spPr>
          <a:xfrm>
            <a:off x="2263898" y="5492457"/>
            <a:ext cx="3375796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kumimoji="0" lang="en-US" altLang="ko-KR" sz="44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Thank</a:t>
            </a:r>
            <a:r>
              <a:rPr kumimoji="0" lang="ko-KR" altLang="en-US" sz="44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 </a:t>
            </a:r>
            <a:r>
              <a:rPr kumimoji="0" lang="en-US" altLang="ko-KR" sz="44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YOU!</a:t>
            </a:r>
            <a:endParaRPr kumimoji="0" lang="ko-KR" altLang="en-US" sz="4400" b="1" dirty="0">
              <a:solidFill>
                <a:schemeClr val="tx1">
                  <a:lumMod val="50000"/>
                  <a:lumOff val="50000"/>
                </a:schemeClr>
              </a:solidFill>
              <a:latin typeface="+mn-ea"/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DEADD5F-6084-4CD1-90B0-8AFF43920B63}" type="slidenum">
              <a:rPr lang="ko-KR" altLang="en-US" smtClean="0"/>
              <a:pPr>
                <a:defRPr/>
              </a:pPr>
              <a:t>21</a:t>
            </a:fld>
            <a:endParaRPr lang="ko-KR" altLang="en-US" dirty="0"/>
          </a:p>
        </p:txBody>
      </p:sp>
      <p:pic>
        <p:nvPicPr>
          <p:cNvPr id="2" name="Picture 3" descr="E:\JMH-PC\02 업체별자료\99. 기타\제안서 이미지\제안서\회사로고_투명.png">
            <a:extLst>
              <a:ext uri="{FF2B5EF4-FFF2-40B4-BE49-F238E27FC236}">
                <a16:creationId xmlns:a16="http://schemas.microsoft.com/office/drawing/2014/main" id="{6DE42896-7EAE-56FB-10D6-0B777323576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20094" y="9523164"/>
            <a:ext cx="2321074" cy="497127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1873</TotalTime>
  <Words>2038</Words>
  <Application>Microsoft Office PowerPoint</Application>
  <PresentationFormat>사용자 지정</PresentationFormat>
  <Paragraphs>233</Paragraphs>
  <Slides>21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4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21</vt:i4>
      </vt:variant>
    </vt:vector>
  </HeadingPairs>
  <TitlesOfParts>
    <vt:vector size="26" baseType="lpstr">
      <vt:lpstr>굴림</vt:lpstr>
      <vt:lpstr>나눔스퀘어_ac</vt:lpstr>
      <vt:lpstr>맑은 고딕</vt:lpstr>
      <vt:lpstr>Arial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>inbee.com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파워포인트배경_세로형</dc:title>
  <dc:creator>㈜인비닷컴</dc:creator>
  <dc:description>무단 복제 배포시 법적 불이익을 받을 수 있습니다.</dc:description>
  <cp:lastModifiedBy>GGU</cp:lastModifiedBy>
  <cp:revision>573</cp:revision>
  <cp:lastPrinted>2022-10-26T07:35:35Z</cp:lastPrinted>
  <dcterms:created xsi:type="dcterms:W3CDTF">2013-12-05T04:50:26Z</dcterms:created>
  <dcterms:modified xsi:type="dcterms:W3CDTF">2025-07-07T06:47:32Z</dcterms:modified>
  <cp:category>본 문서의 저작권은 비즈폼에 있습니다.</cp:category>
</cp:coreProperties>
</file>