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96" y="-3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273D77-B295-4C3D-B47F-480AB4614E64}" type="datetimeFigureOut">
              <a:rPr lang="ko-KR" altLang="en-US" smtClean="0"/>
              <a:t>2016-04-07(Thu)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8296F1-5C9F-4A3E-B7BC-F7E5D2D51F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09750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8296F1-5C9F-4A3E-B7BC-F7E5D2D51F80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61066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89966-8B1E-4C9C-BA19-D2A41BF78EAD}" type="datetimeFigureOut">
              <a:rPr lang="ko-KR" altLang="en-US" smtClean="0"/>
              <a:t>2016-04-07(Thu)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879E9-E4D0-41B3-AEF6-4F3C234251A9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89966-8B1E-4C9C-BA19-D2A41BF78EAD}" type="datetimeFigureOut">
              <a:rPr lang="ko-KR" altLang="en-US" smtClean="0"/>
              <a:t>2016-04-07(Thu)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879E9-E4D0-41B3-AEF6-4F3C234251A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89966-8B1E-4C9C-BA19-D2A41BF78EAD}" type="datetimeFigureOut">
              <a:rPr lang="ko-KR" altLang="en-US" smtClean="0"/>
              <a:t>2016-04-07(Thu)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879E9-E4D0-41B3-AEF6-4F3C234251A9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89966-8B1E-4C9C-BA19-D2A41BF78EAD}" type="datetimeFigureOut">
              <a:rPr lang="ko-KR" altLang="en-US" smtClean="0"/>
              <a:t>2016-04-07(Thu)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879E9-E4D0-41B3-AEF6-4F3C234251A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89966-8B1E-4C9C-BA19-D2A41BF78EAD}" type="datetimeFigureOut">
              <a:rPr lang="ko-KR" altLang="en-US" smtClean="0"/>
              <a:t>2016-04-07(Thu)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879E9-E4D0-41B3-AEF6-4F3C234251A9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89966-8B1E-4C9C-BA19-D2A41BF78EAD}" type="datetimeFigureOut">
              <a:rPr lang="ko-KR" altLang="en-US" smtClean="0"/>
              <a:t>2016-04-07(Thu)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879E9-E4D0-41B3-AEF6-4F3C234251A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89966-8B1E-4C9C-BA19-D2A41BF78EAD}" type="datetimeFigureOut">
              <a:rPr lang="ko-KR" altLang="en-US" smtClean="0"/>
              <a:t>2016-04-07(Thu)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879E9-E4D0-41B3-AEF6-4F3C234251A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89966-8B1E-4C9C-BA19-D2A41BF78EAD}" type="datetimeFigureOut">
              <a:rPr lang="ko-KR" altLang="en-US" smtClean="0"/>
              <a:t>2016-04-07(Thu)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879E9-E4D0-41B3-AEF6-4F3C234251A9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89966-8B1E-4C9C-BA19-D2A41BF78EAD}" type="datetimeFigureOut">
              <a:rPr lang="ko-KR" altLang="en-US" smtClean="0"/>
              <a:t>2016-04-07(Thu)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879E9-E4D0-41B3-AEF6-4F3C234251A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89966-8B1E-4C9C-BA19-D2A41BF78EAD}" type="datetimeFigureOut">
              <a:rPr lang="ko-KR" altLang="en-US" smtClean="0"/>
              <a:t>2016-04-07(Thu)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879E9-E4D0-41B3-AEF6-4F3C234251A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89966-8B1E-4C9C-BA19-D2A41BF78EAD}" type="datetimeFigureOut">
              <a:rPr lang="ko-KR" altLang="en-US" smtClean="0"/>
              <a:t>2016-04-07(Thu)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879E9-E4D0-41B3-AEF6-4F3C234251A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3CA89966-8B1E-4C9C-BA19-D2A41BF78EAD}" type="datetimeFigureOut">
              <a:rPr lang="ko-KR" altLang="en-US" smtClean="0"/>
              <a:t>2016-04-07(Thu)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04C879E9-E4D0-41B3-AEF6-4F3C234251A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1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1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1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1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1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1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1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1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1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1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err="1" smtClean="0"/>
              <a:t>모바일</a:t>
            </a:r>
            <a:r>
              <a:rPr lang="ko-KR" altLang="en-US" dirty="0" smtClean="0"/>
              <a:t> 학사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1287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목차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043608" y="2060848"/>
            <a:ext cx="4834880" cy="2908920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ko-KR" altLang="en-US" dirty="0" smtClean="0"/>
              <a:t>로그인</a:t>
            </a:r>
            <a:endParaRPr lang="en-US" altLang="ko-KR" dirty="0" smtClean="0"/>
          </a:p>
          <a:p>
            <a:pPr marL="457200" indent="-457200">
              <a:buFont typeface="+mj-lt"/>
              <a:buAutoNum type="arabicPeriod"/>
            </a:pPr>
            <a:r>
              <a:rPr lang="ko-KR" altLang="en-US" dirty="0" smtClean="0"/>
              <a:t>메인 </a:t>
            </a:r>
            <a:r>
              <a:rPr lang="ko-KR" altLang="en-US" dirty="0"/>
              <a:t>메</a:t>
            </a:r>
            <a:r>
              <a:rPr lang="ko-KR" altLang="en-US" dirty="0" smtClean="0"/>
              <a:t>뉴</a:t>
            </a:r>
            <a:endParaRPr lang="en-US" altLang="ko-KR" dirty="0" smtClean="0"/>
          </a:p>
          <a:p>
            <a:pPr marL="457200" indent="-457200">
              <a:buFont typeface="+mj-lt"/>
              <a:buAutoNum type="arabicPeriod"/>
            </a:pPr>
            <a:r>
              <a:rPr lang="ko-KR" altLang="en-US" dirty="0" smtClean="0"/>
              <a:t>나의 정보</a:t>
            </a:r>
            <a:endParaRPr lang="en-US" altLang="ko-KR" dirty="0" smtClean="0"/>
          </a:p>
          <a:p>
            <a:pPr marL="457200" indent="-457200">
              <a:buFont typeface="+mj-lt"/>
              <a:buAutoNum type="arabicPeriod"/>
            </a:pPr>
            <a:r>
              <a:rPr lang="ko-KR" altLang="en-US" dirty="0" smtClean="0"/>
              <a:t>성적 조회</a:t>
            </a:r>
            <a:endParaRPr lang="en-US" altLang="ko-KR" dirty="0" smtClean="0"/>
          </a:p>
          <a:p>
            <a:pPr marL="457200" indent="-457200">
              <a:buFont typeface="+mj-lt"/>
              <a:buAutoNum type="arabicPeriod"/>
            </a:pPr>
            <a:r>
              <a:rPr lang="ko-KR" altLang="en-US" dirty="0" smtClean="0"/>
              <a:t>강의 시간표</a:t>
            </a:r>
            <a:endParaRPr lang="en-US" altLang="ko-KR" dirty="0" smtClean="0"/>
          </a:p>
          <a:p>
            <a:pPr marL="457200" indent="-457200">
              <a:buFont typeface="+mj-lt"/>
              <a:buAutoNum type="arabicPeriod"/>
            </a:pPr>
            <a:r>
              <a:rPr lang="ko-KR" altLang="en-US" dirty="0" smtClean="0"/>
              <a:t>수강신</a:t>
            </a:r>
            <a:r>
              <a:rPr lang="ko-KR" altLang="en-US" dirty="0"/>
              <a:t>청</a:t>
            </a:r>
            <a:endParaRPr lang="en-US" altLang="ko-KR" dirty="0" smtClean="0"/>
          </a:p>
          <a:p>
            <a:pPr marL="457200" indent="-457200">
              <a:buFont typeface="+mj-lt"/>
              <a:buAutoNum type="arabicPeriod"/>
            </a:pPr>
            <a:endParaRPr lang="en-US" altLang="ko-KR" dirty="0" smtClean="0"/>
          </a:p>
          <a:p>
            <a:pPr marL="0" indent="0">
              <a:buNone/>
            </a:pP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5415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로그인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427984" y="1916832"/>
            <a:ext cx="4464496" cy="4560168"/>
          </a:xfrm>
        </p:spPr>
        <p:txBody>
          <a:bodyPr/>
          <a:lstStyle/>
          <a:p>
            <a:r>
              <a:rPr lang="ko-KR" altLang="en-US" dirty="0" smtClean="0"/>
              <a:t>처음 </a:t>
            </a:r>
            <a:r>
              <a:rPr lang="ko-KR" altLang="en-US" dirty="0" err="1" smtClean="0"/>
              <a:t>모바일</a:t>
            </a:r>
            <a:r>
              <a:rPr lang="ko-KR" altLang="en-US" dirty="0" smtClean="0"/>
              <a:t> 학사에 </a:t>
            </a:r>
            <a:r>
              <a:rPr lang="ko-KR" altLang="en-US" dirty="0" err="1" smtClean="0"/>
              <a:t>접속하면로그인</a:t>
            </a:r>
            <a:r>
              <a:rPr lang="ko-KR" altLang="en-US" dirty="0" smtClean="0"/>
              <a:t> 창이 나오는데  위의  텍스트 박스는 학번을 입력하고 아래의 텍스트 박스에는 종합정보 시스템의 비밀번호를 입력하고 로그인 버튼을 </a:t>
            </a:r>
            <a:r>
              <a:rPr lang="ko-KR" altLang="en-US" dirty="0" smtClean="0"/>
              <a:t>클릭</a:t>
            </a:r>
            <a:endParaRPr lang="ko-KR" altLang="en-US" dirty="0"/>
          </a:p>
        </p:txBody>
      </p:sp>
      <p:pic>
        <p:nvPicPr>
          <p:cNvPr id="1026" name="Picture 2" descr="D:\업무\16년도 작업\모바일 학사 매뉴얼\로그인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1556792"/>
            <a:ext cx="3168352" cy="4846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2906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2.</a:t>
            </a:r>
            <a:r>
              <a:rPr lang="ko-KR" altLang="en-US" dirty="0" smtClean="0"/>
              <a:t>메인 </a:t>
            </a:r>
            <a:r>
              <a:rPr lang="ko-KR" altLang="en-US" dirty="0"/>
              <a:t>메</a:t>
            </a:r>
            <a:r>
              <a:rPr lang="ko-KR" altLang="en-US" dirty="0" smtClean="0"/>
              <a:t>뉴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95936" y="1600200"/>
            <a:ext cx="4690864" cy="4876800"/>
          </a:xfrm>
        </p:spPr>
        <p:txBody>
          <a:bodyPr/>
          <a:lstStyle/>
          <a:p>
            <a:r>
              <a:rPr lang="ko-KR" altLang="en-US" dirty="0" err="1" smtClean="0"/>
              <a:t>로그인을</a:t>
            </a:r>
            <a:r>
              <a:rPr lang="ko-KR" altLang="en-US" dirty="0" smtClean="0"/>
              <a:t> 하면 메인 메뉴들이 나오는데 메인 메뉴의 구성은 왼쪽 화면과 같이 </a:t>
            </a:r>
            <a:r>
              <a:rPr lang="ko-KR" altLang="en-US" dirty="0" err="1" smtClean="0"/>
              <a:t>나의정보</a:t>
            </a:r>
            <a:r>
              <a:rPr lang="en-US" altLang="ko-KR" dirty="0" smtClean="0"/>
              <a:t>,</a:t>
            </a:r>
            <a:r>
              <a:rPr lang="ko-KR" altLang="en-US" dirty="0" smtClean="0"/>
              <a:t> 성적조회</a:t>
            </a:r>
            <a:r>
              <a:rPr lang="en-US" altLang="ko-KR" dirty="0" smtClean="0"/>
              <a:t>,</a:t>
            </a:r>
            <a:r>
              <a:rPr lang="ko-KR" altLang="en-US" dirty="0" smtClean="0"/>
              <a:t> 강의 시간표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수강신청으로 구성되어있습니다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pic>
        <p:nvPicPr>
          <p:cNvPr id="2050" name="Picture 2" descr="D:\업무\16년도 작업\모바일 학사 매뉴얼\메인메뉴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56792"/>
            <a:ext cx="2917575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2569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3.</a:t>
            </a:r>
            <a:r>
              <a:rPr lang="ko-KR" altLang="en-US" dirty="0" smtClean="0"/>
              <a:t>나의 정보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95936" y="1600200"/>
            <a:ext cx="4690864" cy="4876800"/>
          </a:xfrm>
        </p:spPr>
        <p:txBody>
          <a:bodyPr/>
          <a:lstStyle/>
          <a:p>
            <a:r>
              <a:rPr lang="ko-KR" altLang="en-US" dirty="0" smtClean="0"/>
              <a:t>나의 정보 메뉴에서는 종합정보시스템에 등록되어있는 사진과 자신의 학번</a:t>
            </a:r>
            <a:r>
              <a:rPr lang="en-US" altLang="ko-KR" dirty="0" smtClean="0"/>
              <a:t>,</a:t>
            </a:r>
            <a:r>
              <a:rPr lang="ko-KR" altLang="en-US" dirty="0" smtClean="0"/>
              <a:t> 성명</a:t>
            </a:r>
            <a:r>
              <a:rPr lang="en-US" altLang="ko-KR" dirty="0" smtClean="0"/>
              <a:t>,</a:t>
            </a:r>
            <a:r>
              <a:rPr lang="ko-KR" altLang="en-US" dirty="0" smtClean="0"/>
              <a:t> 학과</a:t>
            </a:r>
            <a:r>
              <a:rPr lang="en-US" altLang="ko-KR" dirty="0" smtClean="0"/>
              <a:t>, </a:t>
            </a:r>
            <a:r>
              <a:rPr lang="ko-KR" altLang="en-US" dirty="0" smtClean="0"/>
              <a:t>재학생인지 휴학생인지 졸업생인지의 여부를 알 수 있는 상태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전화번호</a:t>
            </a:r>
            <a:r>
              <a:rPr lang="en-US" altLang="ko-KR" dirty="0" smtClean="0"/>
              <a:t>,</a:t>
            </a:r>
            <a:r>
              <a:rPr lang="ko-KR" altLang="en-US" dirty="0" smtClean="0"/>
              <a:t> 휴대폰</a:t>
            </a:r>
            <a:r>
              <a:rPr lang="en-US" altLang="ko-KR" dirty="0" smtClean="0"/>
              <a:t>,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이메일</a:t>
            </a:r>
            <a:r>
              <a:rPr lang="en-US" altLang="ko-KR" dirty="0" smtClean="0"/>
              <a:t>,</a:t>
            </a:r>
            <a:r>
              <a:rPr lang="ko-KR" altLang="en-US" dirty="0" smtClean="0"/>
              <a:t> 주소가 보여지고 있습니다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pic>
        <p:nvPicPr>
          <p:cNvPr id="3074" name="Picture 2" descr="D:\업무\16년도 작업\모바일 학사 매뉴얼\나의정보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911" y="1484784"/>
            <a:ext cx="2733948" cy="4500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2028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57200" indent="-457200"/>
            <a:r>
              <a:rPr lang="en-US" altLang="ko-KR" dirty="0"/>
              <a:t>4</a:t>
            </a:r>
            <a:r>
              <a:rPr lang="en-US" altLang="ko-KR" dirty="0" smtClean="0"/>
              <a:t>.</a:t>
            </a:r>
            <a:r>
              <a:rPr lang="ko-KR" altLang="en-US" dirty="0"/>
              <a:t> 성적 조회</a:t>
            </a:r>
            <a:endParaRPr lang="en-US" altLang="ko-KR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95936" y="1600200"/>
            <a:ext cx="4690864" cy="1756792"/>
          </a:xfrm>
        </p:spPr>
        <p:txBody>
          <a:bodyPr/>
          <a:lstStyle/>
          <a:p>
            <a:r>
              <a:rPr lang="ko-KR" altLang="en-US" dirty="0" smtClean="0"/>
              <a:t>성적조회에서 이번 학기 성적조회 버튼은 학기가 끝난 후에  성적 조회 기간에만 확인을 할 수 있습니다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pic>
        <p:nvPicPr>
          <p:cNvPr id="4098" name="Picture 2" descr="D:\업무\16년도 작업\모바일 학사 매뉴얼\성적조회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969" y="1556791"/>
            <a:ext cx="2952751" cy="4896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2028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5</a:t>
            </a:r>
            <a:r>
              <a:rPr lang="en-US" altLang="ko-KR" dirty="0" smtClean="0"/>
              <a:t>.</a:t>
            </a:r>
            <a:r>
              <a:rPr lang="ko-KR" altLang="en-US" dirty="0" smtClean="0"/>
              <a:t>강의 시간표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95936" y="1600200"/>
            <a:ext cx="4690864" cy="4876800"/>
          </a:xfrm>
        </p:spPr>
        <p:txBody>
          <a:bodyPr/>
          <a:lstStyle/>
          <a:p>
            <a:r>
              <a:rPr lang="ko-KR" altLang="en-US" dirty="0" smtClean="0"/>
              <a:t>강의 시간표는 학생의 당일 강의 시간과 강의명</a:t>
            </a:r>
            <a:r>
              <a:rPr lang="en-US" altLang="ko-KR" dirty="0" smtClean="0"/>
              <a:t>,</a:t>
            </a:r>
            <a:r>
              <a:rPr lang="ko-KR" altLang="en-US" dirty="0" smtClean="0"/>
              <a:t>담당교수</a:t>
            </a:r>
            <a:r>
              <a:rPr lang="en-US" altLang="ko-KR" dirty="0" smtClean="0"/>
              <a:t>,</a:t>
            </a:r>
            <a:r>
              <a:rPr lang="ko-KR" altLang="en-US" dirty="0" smtClean="0"/>
              <a:t>강의실이름을 확인 할 수 있으며 요일 옆의 화살표를 통하여 요일을 변경하여 해당하는 요일의 강의 시간표를 확인 할 수 있습니다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pic>
        <p:nvPicPr>
          <p:cNvPr id="5122" name="Picture 2" descr="D:\업무\16년도 작업\모바일 학사 매뉴얼\강의 시간표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1772816"/>
            <a:ext cx="3094021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2028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6</a:t>
            </a:r>
            <a:r>
              <a:rPr lang="en-US" altLang="ko-KR" dirty="0" smtClean="0"/>
              <a:t>.</a:t>
            </a:r>
            <a:r>
              <a:rPr lang="ko-KR" altLang="en-US" dirty="0" smtClean="0"/>
              <a:t>수강신청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23928" y="2348880"/>
            <a:ext cx="4690864" cy="2404864"/>
          </a:xfrm>
        </p:spPr>
        <p:txBody>
          <a:bodyPr/>
          <a:lstStyle/>
          <a:p>
            <a:r>
              <a:rPr lang="ko-KR" altLang="en-US" dirty="0" smtClean="0"/>
              <a:t>수강신청 버튼을 </a:t>
            </a:r>
            <a:r>
              <a:rPr lang="ko-KR" altLang="en-US" dirty="0" err="1" smtClean="0"/>
              <a:t>클릭하게되면</a:t>
            </a:r>
            <a:r>
              <a:rPr lang="ko-KR" altLang="en-US" dirty="0" smtClean="0"/>
              <a:t> 다시 수강신청내용과 수강신청이라는 버튼이 나옵니다</a:t>
            </a:r>
            <a:r>
              <a:rPr lang="en-US" altLang="ko-KR" dirty="0" smtClean="0"/>
              <a:t>.</a:t>
            </a:r>
          </a:p>
        </p:txBody>
      </p:sp>
      <p:pic>
        <p:nvPicPr>
          <p:cNvPr id="6146" name="Picture 2" descr="D:\업무\16년도 작업\모바일 학사 매뉴얼\수강신청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204864"/>
            <a:ext cx="2838450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3484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6</a:t>
            </a:r>
            <a:r>
              <a:rPr lang="en-US" altLang="ko-KR" dirty="0" smtClean="0"/>
              <a:t>.</a:t>
            </a:r>
            <a:r>
              <a:rPr lang="ko-KR" altLang="en-US" dirty="0" smtClean="0"/>
              <a:t>수강신청 </a:t>
            </a:r>
            <a:r>
              <a:rPr lang="en-US" altLang="ko-KR" dirty="0" smtClean="0"/>
              <a:t>- </a:t>
            </a:r>
            <a:r>
              <a:rPr lang="ko-KR" altLang="en-US" sz="2800" dirty="0" smtClean="0"/>
              <a:t>수강신청내용</a:t>
            </a:r>
            <a:endParaRPr lang="ko-KR" altLang="en-US" sz="36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23928" y="2348880"/>
            <a:ext cx="4896544" cy="2404864"/>
          </a:xfrm>
        </p:spPr>
        <p:txBody>
          <a:bodyPr>
            <a:normAutofit lnSpcReduction="10000"/>
          </a:bodyPr>
          <a:lstStyle/>
          <a:p>
            <a:r>
              <a:rPr lang="ko-KR" altLang="en-US" dirty="0" smtClean="0"/>
              <a:t>수강신청 내용 버튼을 클릭하게 되면  왼쪽 화면과 같이 자신이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ko-KR" altLang="en-US" dirty="0" smtClean="0"/>
              <a:t> 신청한 과목의 이수구분</a:t>
            </a:r>
            <a:r>
              <a:rPr lang="en-US" altLang="ko-KR" dirty="0" smtClean="0"/>
              <a:t>,</a:t>
            </a:r>
            <a:r>
              <a:rPr lang="ko-KR" altLang="en-US" dirty="0" smtClean="0"/>
              <a:t> 영역</a:t>
            </a:r>
            <a:r>
              <a:rPr lang="en-US" altLang="ko-KR" dirty="0" smtClean="0"/>
              <a:t>,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교과목명</a:t>
            </a:r>
            <a:r>
              <a:rPr lang="en-US" altLang="ko-KR" dirty="0" smtClean="0"/>
              <a:t>,</a:t>
            </a:r>
            <a:r>
              <a:rPr lang="ko-KR" altLang="en-US" dirty="0" smtClean="0"/>
              <a:t> 분반</a:t>
            </a:r>
            <a:r>
              <a:rPr lang="en-US" altLang="ko-KR" dirty="0" smtClean="0"/>
              <a:t>,</a:t>
            </a:r>
            <a:r>
              <a:rPr lang="ko-KR" altLang="en-US" dirty="0" smtClean="0"/>
              <a:t> 학점</a:t>
            </a:r>
            <a:r>
              <a:rPr lang="en-US" altLang="ko-KR" dirty="0" smtClean="0"/>
              <a:t>,</a:t>
            </a:r>
            <a:r>
              <a:rPr lang="ko-KR" altLang="en-US" dirty="0" smtClean="0"/>
              <a:t> 담당교수가       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</a:t>
            </a:r>
            <a:r>
              <a:rPr lang="ko-KR" altLang="en-US" dirty="0" smtClean="0"/>
              <a:t>보이고 하단부분에 자신이 신청한 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</a:t>
            </a:r>
            <a:r>
              <a:rPr lang="ko-KR" altLang="en-US" dirty="0" smtClean="0"/>
              <a:t>학점의 총점이 나오게 됩니다</a:t>
            </a:r>
            <a:r>
              <a:rPr lang="en-US" altLang="ko-KR" dirty="0" smtClean="0"/>
              <a:t>.</a:t>
            </a:r>
          </a:p>
        </p:txBody>
      </p:sp>
      <p:pic>
        <p:nvPicPr>
          <p:cNvPr id="7170" name="Picture 2" descr="D:\업무\16년도 작업\모바일 학사 매뉴얼\수강신청 내역조회 아래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186" y="4484687"/>
            <a:ext cx="299085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D:\업무\16년도 작업\모바일 학사 매뉴얼\수강신청 내역조회 위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72816"/>
            <a:ext cx="2952750" cy="176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0331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6</a:t>
            </a:r>
            <a:r>
              <a:rPr lang="en-US" altLang="ko-KR" dirty="0" smtClean="0"/>
              <a:t>.</a:t>
            </a:r>
            <a:r>
              <a:rPr lang="ko-KR" altLang="en-US" dirty="0" smtClean="0"/>
              <a:t>수강신청 </a:t>
            </a:r>
            <a:r>
              <a:rPr lang="en-US" altLang="ko-KR" dirty="0" smtClean="0"/>
              <a:t>- </a:t>
            </a:r>
            <a:r>
              <a:rPr lang="ko-KR" altLang="en-US" sz="2800" dirty="0" smtClean="0"/>
              <a:t>수강신청</a:t>
            </a:r>
            <a:endParaRPr lang="ko-KR" altLang="en-US" sz="36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779912" y="1916832"/>
            <a:ext cx="5256584" cy="4320480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수강신청은 학사 일정에서 수강신청기간 또는 수강신청 정정 기간에 이용할 수 있으며 이외의 날짜에는 </a:t>
            </a:r>
            <a:r>
              <a:rPr lang="en-US" altLang="ko-KR" dirty="0" smtClean="0"/>
              <a:t>“</a:t>
            </a:r>
            <a:r>
              <a:rPr lang="ko-KR" altLang="en-US" dirty="0" smtClean="0"/>
              <a:t>수강 신청 기간이 아닙니다</a:t>
            </a:r>
            <a:r>
              <a:rPr lang="en-US" altLang="ko-KR" dirty="0" smtClean="0"/>
              <a:t>.”</a:t>
            </a:r>
            <a:r>
              <a:rPr lang="ko-KR" altLang="en-US" dirty="0" smtClean="0"/>
              <a:t>라는 문구가 나옵니다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ko-KR" altLang="en-US" dirty="0" smtClean="0"/>
              <a:t>또한 종합정보시스템</a:t>
            </a:r>
            <a:r>
              <a:rPr lang="en-US" altLang="ko-KR" dirty="0" smtClean="0"/>
              <a:t>(PC</a:t>
            </a:r>
            <a:r>
              <a:rPr lang="ko-KR" altLang="en-US" dirty="0" smtClean="0"/>
              <a:t>버전</a:t>
            </a:r>
            <a:r>
              <a:rPr lang="en-US" altLang="ko-KR" dirty="0" smtClean="0"/>
              <a:t>)</a:t>
            </a:r>
            <a:r>
              <a:rPr lang="ko-KR" altLang="en-US" dirty="0" smtClean="0"/>
              <a:t>에서 개인정보가 모두 입력되어있지 않아도 이용에 제한이 됩니다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endParaRPr lang="en-US" altLang="ko-KR" dirty="0" smtClean="0"/>
          </a:p>
          <a:p>
            <a:endParaRPr lang="en-US" altLang="ko-KR" dirty="0" smtClean="0"/>
          </a:p>
        </p:txBody>
      </p:sp>
      <p:pic>
        <p:nvPicPr>
          <p:cNvPr id="1026" name="Picture 2" descr="D:\업무\16년도 작업\모바일 학사 매뉴얼\수강신청기간이 아닙니다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2636912"/>
            <a:ext cx="3312368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7310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6</a:t>
            </a:r>
            <a:r>
              <a:rPr lang="en-US" altLang="ko-KR" dirty="0" smtClean="0"/>
              <a:t>.</a:t>
            </a:r>
            <a:r>
              <a:rPr lang="ko-KR" altLang="en-US" dirty="0" smtClean="0"/>
              <a:t>수강신청 </a:t>
            </a:r>
            <a:r>
              <a:rPr lang="en-US" altLang="ko-KR" dirty="0" smtClean="0"/>
              <a:t>- </a:t>
            </a:r>
            <a:r>
              <a:rPr lang="ko-KR" altLang="en-US" sz="2800" dirty="0" smtClean="0"/>
              <a:t>수강신청</a:t>
            </a:r>
            <a:endParaRPr lang="ko-KR" altLang="en-US" sz="36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707904" y="2393739"/>
            <a:ext cx="5256584" cy="2376264"/>
          </a:xfrm>
        </p:spPr>
        <p:txBody>
          <a:bodyPr>
            <a:normAutofit fontScale="92500"/>
          </a:bodyPr>
          <a:lstStyle/>
          <a:p>
            <a:r>
              <a:rPr lang="ko-KR" altLang="en-US" dirty="0" smtClean="0"/>
              <a:t>수강신청을  할 때에는 수강신청을 하고 싶은 교과목의 학부</a:t>
            </a:r>
            <a:r>
              <a:rPr lang="en-US" altLang="ko-KR" dirty="0" smtClean="0"/>
              <a:t>(</a:t>
            </a:r>
            <a:r>
              <a:rPr lang="ko-KR" altLang="en-US" dirty="0" smtClean="0"/>
              <a:t>전공</a:t>
            </a:r>
            <a:r>
              <a:rPr lang="en-US" altLang="ko-KR" dirty="0" smtClean="0"/>
              <a:t>)</a:t>
            </a:r>
            <a:r>
              <a:rPr lang="ko-KR" altLang="en-US" dirty="0" smtClean="0"/>
              <a:t>를 선택하고 학년을 선택하고 강좌를 확인 후 신청 버튼을 클릭하여 수강신청을 합니다</a:t>
            </a:r>
            <a:r>
              <a:rPr lang="en-US" altLang="ko-KR" dirty="0" smtClean="0"/>
              <a:t>.</a:t>
            </a:r>
            <a:r>
              <a:rPr lang="ko-KR" altLang="en-US" dirty="0"/>
              <a:t> </a:t>
            </a:r>
            <a:r>
              <a:rPr lang="ko-KR" altLang="en-US" dirty="0" smtClean="0"/>
              <a:t>수강인원이 제한인원과 동일할 경우에는 수강신청에 제한이 됩니다</a:t>
            </a:r>
            <a:r>
              <a:rPr lang="en-US" altLang="ko-KR" dirty="0" smtClean="0"/>
              <a:t>.</a:t>
            </a:r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 smtClean="0"/>
          </a:p>
        </p:txBody>
      </p:sp>
      <p:pic>
        <p:nvPicPr>
          <p:cNvPr id="2050" name="Picture 2" descr="D:\업무\16년도 작업\모바일 학사 매뉴얼\록개설강좌 목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84784"/>
            <a:ext cx="2524125" cy="4194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1088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투명도">
  <a:themeElements>
    <a:clrScheme name="투명도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클래식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투명도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1078</TotalTime>
  <Words>285</Words>
  <Application>Microsoft Office PowerPoint</Application>
  <PresentationFormat>화면 슬라이드 쇼(4:3)</PresentationFormat>
  <Paragraphs>33</Paragraphs>
  <Slides>11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2" baseType="lpstr">
      <vt:lpstr>투명도</vt:lpstr>
      <vt:lpstr>모바일 학사 </vt:lpstr>
      <vt:lpstr>목차</vt:lpstr>
      <vt:lpstr>1. 로그인</vt:lpstr>
      <vt:lpstr>2.메인 메뉴</vt:lpstr>
      <vt:lpstr>3.나의 정보</vt:lpstr>
      <vt:lpstr>4. 성적 조회</vt:lpstr>
      <vt:lpstr>5.강의 시간표</vt:lpstr>
      <vt:lpstr>6.수강신청</vt:lpstr>
      <vt:lpstr>6.수강신청 - 수강신청내용</vt:lpstr>
      <vt:lpstr>6.수강신청 - 수강신청</vt:lpstr>
      <vt:lpstr>6.수강신청 - 수강신청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모바일 학사</dc:title>
  <dc:creator>GGU</dc:creator>
  <cp:lastModifiedBy>GGU</cp:lastModifiedBy>
  <cp:revision>14</cp:revision>
  <dcterms:created xsi:type="dcterms:W3CDTF">2016-04-06T04:16:54Z</dcterms:created>
  <dcterms:modified xsi:type="dcterms:W3CDTF">2016-04-07T07:42:28Z</dcterms:modified>
</cp:coreProperties>
</file>