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036" y="18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306287"/>
          </a:xfrm>
        </p:spPr>
        <p:txBody>
          <a:bodyPr>
            <a:normAutofit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 smtClean="0">
                <a:latin typeface="+mj-ea"/>
              </a:rPr>
              <a:t>1</a:t>
            </a:r>
            <a:r>
              <a:rPr lang="ko-KR" altLang="en-US" sz="2700" b="1" dirty="0" smtClean="0">
                <a:latin typeface="+mj-ea"/>
              </a:rPr>
              <a:t>차 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결과보고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발표회 개최 안내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2547254"/>
            <a:ext cx="5940878" cy="5693231"/>
          </a:xfrm>
        </p:spPr>
        <p:txBody>
          <a:bodyPr>
            <a:normAutofit fontScale="62500" lnSpcReduction="20000"/>
          </a:bodyPr>
          <a:lstStyle/>
          <a:p>
            <a:pPr algn="l" fontAlgn="base"/>
            <a:r>
              <a:rPr lang="en-US" altLang="ko-KR" sz="2600" dirty="0" smtClean="0">
                <a:latin typeface="KoPub바탕체 Medium" panose="02020603020101020101" pitchFamily="18" charset="-127"/>
                <a:ea typeface="KoPub바탕체 Medium" panose="02020603020101020101" pitchFamily="18" charset="-127"/>
              </a:rPr>
              <a:t> </a:t>
            </a:r>
          </a:p>
          <a:p>
            <a:pPr algn="l" fontAlgn="base"/>
            <a:r>
              <a:rPr lang="en-US" altLang="ko-KR" sz="2500" dirty="0" smtClean="0">
                <a:latin typeface="+mn-ea"/>
              </a:rPr>
              <a:t>      “</a:t>
            </a:r>
            <a:r>
              <a:rPr lang="ko-KR" altLang="en-US" sz="2500" dirty="0" smtClean="0">
                <a:latin typeface="+mn-ea"/>
              </a:rPr>
              <a:t>제</a:t>
            </a:r>
            <a:r>
              <a:rPr lang="en-US" altLang="ko-KR" sz="2500" dirty="0" smtClean="0">
                <a:latin typeface="+mn-ea"/>
              </a:rPr>
              <a:t>1</a:t>
            </a:r>
            <a:r>
              <a:rPr lang="ko-KR" altLang="en-US" sz="2500" dirty="0" smtClean="0">
                <a:latin typeface="+mn-ea"/>
              </a:rPr>
              <a:t>차 전공심화 </a:t>
            </a:r>
            <a:r>
              <a:rPr lang="ko-KR" altLang="en-US" sz="2500" dirty="0" err="1" smtClean="0">
                <a:latin typeface="+mn-ea"/>
              </a:rPr>
              <a:t>해외체험단</a:t>
            </a:r>
            <a:r>
              <a:rPr lang="ko-KR" altLang="en-US" sz="2500" dirty="0" smtClean="0">
                <a:latin typeface="+mn-ea"/>
              </a:rPr>
              <a:t> 결과보고 발표회</a:t>
            </a:r>
            <a:r>
              <a:rPr lang="en-US" altLang="ko-KR" sz="2500" dirty="0" smtClean="0">
                <a:latin typeface="+mn-ea"/>
              </a:rPr>
              <a:t>” </a:t>
            </a:r>
            <a:r>
              <a:rPr lang="ko-KR" altLang="en-US" sz="2500" dirty="0" smtClean="0">
                <a:latin typeface="+mn-ea"/>
              </a:rPr>
              <a:t>를 </a:t>
            </a:r>
            <a:endParaRPr lang="en-US" altLang="ko-KR" sz="2500" dirty="0" smtClean="0">
              <a:latin typeface="+mn-ea"/>
            </a:endParaRPr>
          </a:p>
          <a:p>
            <a:pPr algn="l" fontAlgn="base"/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                  </a:t>
            </a:r>
            <a:r>
              <a:rPr lang="ko-KR" altLang="en-US" sz="2500" dirty="0" smtClean="0">
                <a:latin typeface="+mn-ea"/>
              </a:rPr>
              <a:t>아래와 같이 실시합니다</a:t>
            </a:r>
            <a:r>
              <a:rPr lang="en-US" altLang="ko-KR" sz="2500" dirty="0" smtClean="0">
                <a:latin typeface="+mn-ea"/>
              </a:rPr>
              <a:t>. </a:t>
            </a: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fontAlgn="base"/>
            <a:r>
              <a:rPr lang="en-US" altLang="ko-KR" sz="2500" dirty="0" smtClean="0">
                <a:latin typeface="+mn-ea"/>
              </a:rPr>
              <a:t>-</a:t>
            </a:r>
            <a:r>
              <a:rPr lang="ko-KR" altLang="en-US" sz="2500" dirty="0" smtClean="0">
                <a:latin typeface="+mn-ea"/>
              </a:rPr>
              <a:t>아     래</a:t>
            </a:r>
            <a:r>
              <a:rPr lang="en-US" altLang="ko-KR" sz="2500" dirty="0" smtClean="0">
                <a:latin typeface="+mn-ea"/>
              </a:rPr>
              <a:t>-</a:t>
            </a:r>
          </a:p>
          <a:p>
            <a:pPr fontAlgn="base"/>
            <a:endParaRPr lang="en-US" altLang="ko-KR" sz="2500" dirty="0" smtClean="0">
              <a:latin typeface="+mn-ea"/>
            </a:endParaRPr>
          </a:p>
          <a:p>
            <a:pPr algn="l" fontAlgn="base"/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·</a:t>
            </a:r>
            <a:r>
              <a:rPr lang="ko-KR" altLang="en-US" sz="2500" dirty="0" smtClean="0">
                <a:latin typeface="+mn-ea"/>
              </a:rPr>
              <a:t>일시 </a:t>
            </a:r>
            <a:r>
              <a:rPr lang="en-US" altLang="ko-KR" sz="2500" dirty="0" smtClean="0">
                <a:latin typeface="+mn-ea"/>
              </a:rPr>
              <a:t>: 2016.10.05(</a:t>
            </a:r>
            <a:r>
              <a:rPr lang="ko-KR" altLang="en-US" sz="2500" dirty="0" smtClean="0">
                <a:latin typeface="+mn-ea"/>
              </a:rPr>
              <a:t>수</a:t>
            </a:r>
            <a:r>
              <a:rPr lang="en-US" altLang="ko-KR" sz="2500" dirty="0" smtClean="0">
                <a:latin typeface="+mn-ea"/>
              </a:rPr>
              <a:t>) 16:30-</a:t>
            </a: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algn="l" fontAlgn="base"/>
            <a:r>
              <a:rPr lang="en-US" altLang="ko-KR" sz="2500" dirty="0" smtClean="0">
                <a:latin typeface="+mn-ea"/>
              </a:rPr>
              <a:t> ·</a:t>
            </a:r>
            <a:r>
              <a:rPr lang="ko-KR" altLang="en-US" sz="2500" dirty="0" smtClean="0">
                <a:latin typeface="+mn-ea"/>
              </a:rPr>
              <a:t>장소 </a:t>
            </a:r>
            <a:r>
              <a:rPr lang="en-US" altLang="ko-KR" sz="2500" dirty="0" smtClean="0">
                <a:latin typeface="+mn-ea"/>
              </a:rPr>
              <a:t>: </a:t>
            </a:r>
            <a:r>
              <a:rPr lang="ko-KR" altLang="en-US" sz="2500" dirty="0" smtClean="0">
                <a:latin typeface="+mn-ea"/>
              </a:rPr>
              <a:t>소강당 </a:t>
            </a:r>
            <a:endParaRPr lang="en-US" altLang="ko-KR" sz="2500" dirty="0" smtClean="0">
              <a:latin typeface="+mn-ea"/>
            </a:endParaRP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algn="l" fontAlgn="base"/>
            <a:r>
              <a:rPr lang="en-US" altLang="ko-KR" sz="2500" dirty="0" smtClean="0">
                <a:latin typeface="+mn-ea"/>
              </a:rPr>
              <a:t> ·</a:t>
            </a:r>
            <a:r>
              <a:rPr lang="ko-KR" altLang="en-US" sz="2500" dirty="0" err="1" smtClean="0">
                <a:latin typeface="+mn-ea"/>
              </a:rPr>
              <a:t>발표팀</a:t>
            </a:r>
            <a:r>
              <a:rPr lang="ko-KR" altLang="en-US" sz="2500" dirty="0" smtClean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: </a:t>
            </a:r>
            <a:r>
              <a:rPr lang="ko-KR" altLang="en-US" sz="2500" dirty="0" err="1" smtClean="0">
                <a:latin typeface="+mn-ea"/>
              </a:rPr>
              <a:t>청춘불패</a:t>
            </a:r>
            <a:r>
              <a:rPr lang="en-US" altLang="ko-KR" sz="2500" dirty="0" smtClean="0">
                <a:latin typeface="+mn-ea"/>
              </a:rPr>
              <a:t>(</a:t>
            </a:r>
            <a:r>
              <a:rPr lang="ko-KR" altLang="en-US" sz="2500" dirty="0" smtClean="0">
                <a:latin typeface="+mn-ea"/>
              </a:rPr>
              <a:t>중국</a:t>
            </a:r>
            <a:r>
              <a:rPr lang="en-US" altLang="ko-KR" sz="2500" dirty="0" smtClean="0">
                <a:latin typeface="+mn-ea"/>
              </a:rPr>
              <a:t>),  </a:t>
            </a:r>
            <a:r>
              <a:rPr lang="ko-KR" altLang="en-US" sz="2500" dirty="0" err="1" smtClean="0">
                <a:latin typeface="+mn-ea"/>
              </a:rPr>
              <a:t>쁘라즈냐</a:t>
            </a:r>
            <a:r>
              <a:rPr lang="en-US" altLang="ko-KR" sz="2500" dirty="0" smtClean="0">
                <a:latin typeface="+mn-ea"/>
              </a:rPr>
              <a:t>(</a:t>
            </a:r>
            <a:r>
              <a:rPr lang="ko-KR" altLang="en-US" sz="2500" dirty="0" smtClean="0">
                <a:latin typeface="+mn-ea"/>
              </a:rPr>
              <a:t>미얀마</a:t>
            </a:r>
            <a:r>
              <a:rPr lang="en-US" altLang="ko-KR" sz="2500" dirty="0" smtClean="0">
                <a:latin typeface="+mn-ea"/>
              </a:rPr>
              <a:t>), </a:t>
            </a:r>
            <a:r>
              <a:rPr lang="ko-KR" altLang="en-US" sz="2500" dirty="0" err="1" smtClean="0">
                <a:latin typeface="+mn-ea"/>
              </a:rPr>
              <a:t>한참소서기</a:t>
            </a:r>
            <a:r>
              <a:rPr lang="en-US" altLang="ko-KR" sz="2500" dirty="0" smtClean="0">
                <a:latin typeface="+mn-ea"/>
              </a:rPr>
              <a:t>(</a:t>
            </a:r>
            <a:r>
              <a:rPr lang="ko-KR" altLang="en-US" sz="2500" dirty="0" smtClean="0">
                <a:latin typeface="+mn-ea"/>
              </a:rPr>
              <a:t>일본</a:t>
            </a:r>
            <a:r>
              <a:rPr lang="en-US" altLang="ko-KR" sz="2500" dirty="0" smtClean="0">
                <a:latin typeface="+mn-ea"/>
              </a:rPr>
              <a:t>)</a:t>
            </a: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algn="l" fontAlgn="base"/>
            <a:r>
              <a:rPr lang="en-US" altLang="ko-KR" sz="2500" dirty="0" smtClean="0">
                <a:latin typeface="+mn-ea"/>
              </a:rPr>
              <a:t>·</a:t>
            </a:r>
            <a:r>
              <a:rPr lang="ko-KR" altLang="en-US" sz="2500" dirty="0" smtClean="0">
                <a:latin typeface="+mn-ea"/>
              </a:rPr>
              <a:t>시 상 </a:t>
            </a:r>
            <a:r>
              <a:rPr lang="en-US" altLang="ko-KR" sz="2500" dirty="0" smtClean="0">
                <a:latin typeface="+mn-ea"/>
              </a:rPr>
              <a:t>: </a:t>
            </a:r>
            <a:r>
              <a:rPr lang="en-US" altLang="ko-KR" sz="1900" dirty="0" smtClean="0">
                <a:latin typeface="+mn-ea"/>
              </a:rPr>
              <a:t>1</a:t>
            </a:r>
            <a:r>
              <a:rPr lang="ko-KR" altLang="en-US" sz="1900" dirty="0" smtClean="0">
                <a:latin typeface="+mn-ea"/>
              </a:rPr>
              <a:t>등 각 상품권 </a:t>
            </a:r>
            <a:r>
              <a:rPr lang="en-US" altLang="ko-KR" sz="1900" dirty="0" smtClean="0">
                <a:latin typeface="+mn-ea"/>
              </a:rPr>
              <a:t>3</a:t>
            </a:r>
            <a:r>
              <a:rPr lang="ko-KR" altLang="en-US" sz="1900" dirty="0" smtClean="0">
                <a:latin typeface="+mn-ea"/>
              </a:rPr>
              <a:t>만원</a:t>
            </a:r>
            <a:r>
              <a:rPr lang="en-US" altLang="ko-KR" sz="1900" dirty="0" smtClean="0">
                <a:latin typeface="+mn-ea"/>
              </a:rPr>
              <a:t>, 2</a:t>
            </a:r>
            <a:r>
              <a:rPr lang="ko-KR" altLang="en-US" sz="1900" dirty="0" smtClean="0">
                <a:latin typeface="+mn-ea"/>
              </a:rPr>
              <a:t>등 각 상품권 </a:t>
            </a:r>
            <a:r>
              <a:rPr lang="en-US" altLang="ko-KR" sz="1900" dirty="0" smtClean="0">
                <a:latin typeface="+mn-ea"/>
              </a:rPr>
              <a:t>2</a:t>
            </a:r>
            <a:r>
              <a:rPr lang="ko-KR" altLang="en-US" sz="1900" dirty="0" smtClean="0">
                <a:latin typeface="+mn-ea"/>
              </a:rPr>
              <a:t>만원</a:t>
            </a:r>
            <a:r>
              <a:rPr lang="en-US" altLang="ko-KR" sz="1900" dirty="0" smtClean="0">
                <a:latin typeface="+mn-ea"/>
              </a:rPr>
              <a:t>, 3</a:t>
            </a:r>
            <a:r>
              <a:rPr lang="ko-KR" altLang="en-US" sz="1900" dirty="0" smtClean="0">
                <a:latin typeface="+mn-ea"/>
              </a:rPr>
              <a:t>등 각 상품권 </a:t>
            </a:r>
            <a:r>
              <a:rPr lang="en-US" altLang="ko-KR" sz="1900" dirty="0" smtClean="0">
                <a:latin typeface="+mn-ea"/>
              </a:rPr>
              <a:t>1</a:t>
            </a:r>
            <a:r>
              <a:rPr lang="ko-KR" altLang="en-US" sz="1900" dirty="0" smtClean="0">
                <a:latin typeface="+mn-ea"/>
              </a:rPr>
              <a:t>만원 </a:t>
            </a:r>
            <a:endParaRPr lang="en-US" altLang="ko-KR" sz="1900" dirty="0" smtClean="0">
              <a:latin typeface="+mn-ea"/>
            </a:endParaRPr>
          </a:p>
          <a:p>
            <a:pPr algn="l" fontAlgn="base"/>
            <a:endParaRPr lang="en-US" altLang="ko-KR" sz="2500" dirty="0" smtClean="0">
              <a:latin typeface="+mn-ea"/>
            </a:endParaRPr>
          </a:p>
          <a:p>
            <a:pPr fontAlgn="base"/>
            <a:r>
              <a:rPr lang="ko-KR" altLang="en-US" sz="2500" dirty="0" smtClean="0">
                <a:latin typeface="+mn-ea"/>
              </a:rPr>
              <a:t>학생 여러분의 많은 참관 부탁 드립니다</a:t>
            </a:r>
            <a:r>
              <a:rPr lang="en-US" altLang="ko-KR" sz="2500" dirty="0" smtClean="0">
                <a:latin typeface="+mn-ea"/>
              </a:rPr>
              <a:t>.</a:t>
            </a:r>
            <a:r>
              <a:rPr lang="ko-KR" altLang="en-US" sz="2500" dirty="0" smtClean="0">
                <a:latin typeface="+mn-ea"/>
              </a:rPr>
              <a:t> </a:t>
            </a:r>
            <a:endParaRPr lang="en-US" altLang="ko-KR" sz="2500" dirty="0" smtClean="0">
              <a:latin typeface="+mn-ea"/>
            </a:endParaRPr>
          </a:p>
          <a:p>
            <a:pPr algn="l"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r>
              <a:rPr lang="en-US" altLang="ko-KR" sz="2600" dirty="0" smtClean="0">
                <a:latin typeface="+mn-ea"/>
              </a:rPr>
              <a:t>2016</a:t>
            </a:r>
            <a:r>
              <a:rPr lang="en-US" altLang="ko-KR" sz="2600" dirty="0">
                <a:latin typeface="+mn-ea"/>
              </a:rPr>
              <a:t>. 9. </a:t>
            </a:r>
            <a:r>
              <a:rPr lang="en-US" altLang="ko-KR" sz="2600" dirty="0" smtClean="0">
                <a:latin typeface="+mn-ea"/>
              </a:rPr>
              <a:t>20.</a:t>
            </a:r>
          </a:p>
          <a:p>
            <a:pPr fontAlgn="base" latinLnBrk="0"/>
            <a:endParaRPr lang="ko-KR" altLang="en-US" sz="2600" dirty="0">
              <a:latin typeface="+mn-ea"/>
            </a:endParaRPr>
          </a:p>
          <a:p>
            <a:pPr fontAlgn="base" latinLnBrk="0"/>
            <a:r>
              <a:rPr lang="ko-KR" altLang="en-US" sz="2600" dirty="0" smtClean="0">
                <a:latin typeface="+mn-ea"/>
              </a:rPr>
              <a:t>교 무 </a:t>
            </a:r>
            <a:r>
              <a:rPr lang="ko-KR" altLang="en-US" sz="26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16 - 2 - 2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106</Words>
  <Application>Microsoft Office PowerPoint</Application>
  <PresentationFormat>화면 슬라이드 쇼(4:3)</PresentationFormat>
  <Paragraphs>23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제1차 전공심화 해외체험단 결과보고  발표회 개최 안내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14</cp:revision>
  <cp:lastPrinted>2016-09-20T08:40:32Z</cp:lastPrinted>
  <dcterms:created xsi:type="dcterms:W3CDTF">2016-09-06T08:44:11Z</dcterms:created>
  <dcterms:modified xsi:type="dcterms:W3CDTF">2016-09-20T08:40:36Z</dcterms:modified>
</cp:coreProperties>
</file>