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036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306287"/>
          </a:xfrm>
        </p:spPr>
        <p:txBody>
          <a:bodyPr>
            <a:normAutofit/>
          </a:bodyPr>
          <a:lstStyle/>
          <a:p>
            <a:r>
              <a:rPr lang="ko-KR" altLang="en-US" sz="2400" b="1" dirty="0" smtClean="0">
                <a:latin typeface="+mj-ea"/>
              </a:rPr>
              <a:t>제</a:t>
            </a:r>
            <a:r>
              <a:rPr lang="en-US" altLang="ko-KR" sz="2400" b="1" dirty="0" smtClean="0">
                <a:latin typeface="+mj-ea"/>
              </a:rPr>
              <a:t>2</a:t>
            </a:r>
            <a:r>
              <a:rPr lang="ko-KR" altLang="en-US" sz="2400" b="1" dirty="0" smtClean="0">
                <a:latin typeface="+mj-ea"/>
              </a:rPr>
              <a:t>차 </a:t>
            </a:r>
            <a:r>
              <a:rPr lang="en-US" altLang="ko-KR" sz="2400" b="1" dirty="0" smtClean="0">
                <a:latin typeface="+mj-ea"/>
              </a:rPr>
              <a:t>2016-2</a:t>
            </a:r>
            <a:r>
              <a:rPr lang="ko-KR" altLang="en-US" sz="2400" b="1" dirty="0" smtClean="0">
                <a:latin typeface="+mj-ea"/>
              </a:rPr>
              <a:t>학기 재학생 학사 설명회</a:t>
            </a:r>
            <a:r>
              <a:rPr lang="en-US" altLang="ko-KR" sz="2400" b="1" dirty="0" smtClean="0">
                <a:latin typeface="+mj-ea"/>
              </a:rPr>
              <a:t/>
            </a:r>
            <a:br>
              <a:rPr lang="en-US" altLang="ko-KR" sz="2400" b="1" dirty="0" smtClean="0">
                <a:latin typeface="+mj-ea"/>
              </a:rPr>
            </a:br>
            <a:r>
              <a:rPr lang="ko-KR" altLang="en-US" sz="2400" b="1" dirty="0" smtClean="0">
                <a:latin typeface="+mj-ea"/>
              </a:rPr>
              <a:t>개최 안내 </a:t>
            </a:r>
            <a:r>
              <a:rPr lang="en-US" altLang="ko-KR" sz="2400" b="1" dirty="0" smtClean="0">
                <a:latin typeface="+mj-ea"/>
              </a:rPr>
              <a:t/>
            </a:r>
            <a:br>
              <a:rPr lang="en-US" altLang="ko-KR" sz="2400" b="1" dirty="0" smtClean="0">
                <a:latin typeface="+mj-ea"/>
              </a:rPr>
            </a:br>
            <a:endParaRPr lang="ko-KR" altLang="en-US" sz="24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2547254"/>
            <a:ext cx="5940878" cy="5693231"/>
          </a:xfrm>
        </p:spPr>
        <p:txBody>
          <a:bodyPr>
            <a:normAutofit fontScale="47500" lnSpcReduction="20000"/>
          </a:bodyPr>
          <a:lstStyle/>
          <a:p>
            <a:pPr algn="l" fontAlgn="base"/>
            <a:r>
              <a:rPr lang="en-US" altLang="ko-KR" sz="2600" dirty="0" smtClean="0">
                <a:latin typeface="KoPub바탕체 Medium" panose="02020603020101020101" pitchFamily="18" charset="-127"/>
                <a:ea typeface="KoPub바탕체 Medium" panose="02020603020101020101" pitchFamily="18" charset="-127"/>
              </a:rPr>
              <a:t> </a:t>
            </a:r>
          </a:p>
          <a:p>
            <a:pPr algn="l" fontAlgn="base"/>
            <a:r>
              <a:rPr lang="en-US" altLang="ko-KR" sz="3400" dirty="0" smtClean="0">
                <a:latin typeface="+mn-ea"/>
              </a:rPr>
              <a:t>      “2016-2</a:t>
            </a:r>
            <a:r>
              <a:rPr lang="ko-KR" altLang="en-US" sz="3400" dirty="0" smtClean="0">
                <a:latin typeface="+mn-ea"/>
              </a:rPr>
              <a:t>학기 학사안내 및 </a:t>
            </a:r>
            <a:r>
              <a:rPr lang="ko-KR" altLang="en-US" sz="3400" dirty="0" err="1" smtClean="0">
                <a:latin typeface="+mn-ea"/>
              </a:rPr>
              <a:t>금강아젠다</a:t>
            </a:r>
            <a:r>
              <a:rPr lang="ko-KR" altLang="en-US" sz="3400" dirty="0" smtClean="0">
                <a:latin typeface="+mn-ea"/>
              </a:rPr>
              <a:t> 설명회</a:t>
            </a:r>
            <a:r>
              <a:rPr lang="en-US" altLang="ko-KR" sz="3400" dirty="0" smtClean="0">
                <a:latin typeface="+mn-ea"/>
              </a:rPr>
              <a:t>”</a:t>
            </a:r>
            <a:r>
              <a:rPr lang="ko-KR" altLang="en-US" sz="3400" dirty="0" smtClean="0">
                <a:latin typeface="+mn-ea"/>
              </a:rPr>
              <a:t>를</a:t>
            </a:r>
            <a:endParaRPr lang="en-US" altLang="ko-KR" sz="3400" dirty="0" smtClean="0">
              <a:latin typeface="+mn-ea"/>
            </a:endParaRPr>
          </a:p>
          <a:p>
            <a:pPr algn="l" fontAlgn="base"/>
            <a:r>
              <a:rPr lang="ko-KR" altLang="en-US" sz="3400" dirty="0" smtClean="0">
                <a:latin typeface="+mn-ea"/>
              </a:rPr>
              <a:t> </a:t>
            </a:r>
            <a:endParaRPr lang="en-US" altLang="ko-KR" sz="3400" dirty="0" smtClean="0">
              <a:latin typeface="+mn-ea"/>
            </a:endParaRPr>
          </a:p>
          <a:p>
            <a:pPr algn="l" fontAlgn="base"/>
            <a:r>
              <a:rPr lang="ko-KR" altLang="en-US" sz="3400" dirty="0" smtClean="0">
                <a:latin typeface="+mn-ea"/>
              </a:rPr>
              <a:t>      아래와 같이 실시합니다</a:t>
            </a:r>
            <a:r>
              <a:rPr lang="en-US" altLang="ko-KR" sz="3400" dirty="0" smtClean="0">
                <a:latin typeface="+mn-ea"/>
              </a:rPr>
              <a:t>. </a:t>
            </a:r>
          </a:p>
          <a:p>
            <a:pPr algn="l" fontAlgn="base"/>
            <a:endParaRPr lang="en-US" altLang="ko-KR" sz="3400" dirty="0">
              <a:latin typeface="+mn-ea"/>
            </a:endParaRPr>
          </a:p>
          <a:p>
            <a:pPr fontAlgn="base"/>
            <a:r>
              <a:rPr lang="en-US" altLang="ko-KR" sz="3400" dirty="0" smtClean="0">
                <a:latin typeface="+mn-ea"/>
              </a:rPr>
              <a:t>-</a:t>
            </a:r>
            <a:r>
              <a:rPr lang="ko-KR" altLang="en-US" sz="3400" dirty="0" smtClean="0">
                <a:latin typeface="+mn-ea"/>
              </a:rPr>
              <a:t>아     래</a:t>
            </a:r>
            <a:r>
              <a:rPr lang="en-US" altLang="ko-KR" sz="3400" dirty="0" smtClean="0">
                <a:latin typeface="+mn-ea"/>
              </a:rPr>
              <a:t>-</a:t>
            </a:r>
          </a:p>
          <a:p>
            <a:pPr fontAlgn="base"/>
            <a:endParaRPr lang="en-US" altLang="ko-KR" sz="3400" dirty="0" smtClean="0">
              <a:latin typeface="+mn-ea"/>
            </a:endParaRPr>
          </a:p>
          <a:p>
            <a:pPr algn="l" fontAlgn="base"/>
            <a:r>
              <a:rPr lang="en-US" altLang="ko-KR" sz="3400" dirty="0">
                <a:latin typeface="+mn-ea"/>
              </a:rPr>
              <a:t> </a:t>
            </a:r>
            <a:r>
              <a:rPr lang="en-US" altLang="ko-KR" sz="3400" dirty="0" smtClean="0">
                <a:latin typeface="+mn-ea"/>
              </a:rPr>
              <a:t>·</a:t>
            </a:r>
            <a:r>
              <a:rPr lang="ko-KR" altLang="en-US" sz="3400" dirty="0" smtClean="0">
                <a:latin typeface="+mn-ea"/>
              </a:rPr>
              <a:t>일시 </a:t>
            </a:r>
            <a:r>
              <a:rPr lang="en-US" altLang="ko-KR" sz="3400" dirty="0" smtClean="0">
                <a:latin typeface="+mn-ea"/>
              </a:rPr>
              <a:t>: 2016 .10. 12.(</a:t>
            </a:r>
            <a:r>
              <a:rPr lang="ko-KR" altLang="en-US" sz="3400" dirty="0" smtClean="0">
                <a:latin typeface="+mn-ea"/>
              </a:rPr>
              <a:t>수</a:t>
            </a:r>
            <a:r>
              <a:rPr lang="en-US" altLang="ko-KR" sz="3400" dirty="0" smtClean="0">
                <a:latin typeface="+mn-ea"/>
              </a:rPr>
              <a:t>) </a:t>
            </a:r>
            <a:r>
              <a:rPr lang="en-US" altLang="ko-KR" sz="3400" dirty="0" smtClean="0">
                <a:latin typeface="+mn-ea"/>
              </a:rPr>
              <a:t>19:00-</a:t>
            </a:r>
            <a:endParaRPr lang="en-US" altLang="ko-KR" sz="3400" dirty="0" smtClean="0">
              <a:latin typeface="+mn-ea"/>
            </a:endParaRPr>
          </a:p>
          <a:p>
            <a:pPr algn="l" fontAlgn="base"/>
            <a:endParaRPr lang="en-US" altLang="ko-KR" sz="3400" dirty="0">
              <a:latin typeface="+mn-ea"/>
            </a:endParaRPr>
          </a:p>
          <a:p>
            <a:pPr algn="l" fontAlgn="base"/>
            <a:r>
              <a:rPr lang="en-US" altLang="ko-KR" sz="3400" dirty="0" smtClean="0">
                <a:latin typeface="+mn-ea"/>
              </a:rPr>
              <a:t> ·</a:t>
            </a:r>
            <a:r>
              <a:rPr lang="ko-KR" altLang="en-US" sz="3400" dirty="0" smtClean="0">
                <a:latin typeface="+mn-ea"/>
              </a:rPr>
              <a:t>장소 </a:t>
            </a:r>
            <a:r>
              <a:rPr lang="en-US" altLang="ko-KR" sz="3400" dirty="0" smtClean="0">
                <a:latin typeface="+mn-ea"/>
              </a:rPr>
              <a:t>: </a:t>
            </a:r>
            <a:r>
              <a:rPr lang="ko-KR" altLang="en-US" sz="3400" dirty="0" smtClean="0">
                <a:latin typeface="+mn-ea"/>
              </a:rPr>
              <a:t>소강당 </a:t>
            </a:r>
            <a:endParaRPr lang="en-US" altLang="ko-KR" sz="3400" dirty="0" smtClean="0">
              <a:latin typeface="+mn-ea"/>
            </a:endParaRPr>
          </a:p>
          <a:p>
            <a:pPr algn="l" fontAlgn="base"/>
            <a:endParaRPr lang="en-US" altLang="ko-KR" sz="3400" dirty="0">
              <a:latin typeface="+mn-ea"/>
            </a:endParaRPr>
          </a:p>
          <a:p>
            <a:pPr algn="l" fontAlgn="base"/>
            <a:r>
              <a:rPr lang="en-US" altLang="ko-KR" sz="3400" dirty="0">
                <a:latin typeface="+mn-ea"/>
              </a:rPr>
              <a:t> </a:t>
            </a:r>
            <a:r>
              <a:rPr lang="en-US" altLang="ko-KR" sz="3400" dirty="0" smtClean="0">
                <a:latin typeface="+mn-ea"/>
              </a:rPr>
              <a:t>·</a:t>
            </a:r>
            <a:r>
              <a:rPr lang="ko-KR" altLang="en-US" sz="3400" dirty="0" smtClean="0">
                <a:latin typeface="+mn-ea"/>
              </a:rPr>
              <a:t>주</a:t>
            </a:r>
            <a:r>
              <a:rPr lang="ko-KR" altLang="en-US" sz="3400" dirty="0">
                <a:latin typeface="+mn-ea"/>
              </a:rPr>
              <a:t>요</a:t>
            </a:r>
            <a:r>
              <a:rPr lang="ko-KR" altLang="en-US" sz="3400" dirty="0" smtClean="0">
                <a:latin typeface="+mn-ea"/>
              </a:rPr>
              <a:t>내용 </a:t>
            </a:r>
            <a:r>
              <a:rPr lang="en-US" altLang="ko-KR" sz="3400" dirty="0" smtClean="0">
                <a:latin typeface="+mn-ea"/>
              </a:rPr>
              <a:t>: </a:t>
            </a:r>
            <a:r>
              <a:rPr lang="ko-KR" altLang="en-US" sz="3400" dirty="0" err="1" smtClean="0">
                <a:latin typeface="+mn-ea"/>
              </a:rPr>
              <a:t>비교과</a:t>
            </a:r>
            <a:r>
              <a:rPr lang="ko-KR" altLang="en-US" sz="3400" dirty="0" smtClean="0">
                <a:latin typeface="+mn-ea"/>
              </a:rPr>
              <a:t> 연계 장학금제도</a:t>
            </a:r>
            <a:r>
              <a:rPr lang="en-US" altLang="ko-KR" sz="3400" dirty="0" smtClean="0">
                <a:latin typeface="+mn-ea"/>
              </a:rPr>
              <a:t>,  </a:t>
            </a:r>
            <a:r>
              <a:rPr lang="ko-KR" altLang="en-US" sz="3400" dirty="0" smtClean="0">
                <a:latin typeface="+mn-ea"/>
              </a:rPr>
              <a:t>한 학기해외유학</a:t>
            </a:r>
            <a:r>
              <a:rPr lang="en-US" altLang="ko-KR" sz="3400" dirty="0" smtClean="0">
                <a:latin typeface="+mn-ea"/>
              </a:rPr>
              <a:t>,  </a:t>
            </a:r>
          </a:p>
          <a:p>
            <a:pPr algn="l" fontAlgn="base"/>
            <a:r>
              <a:rPr lang="ko-KR" altLang="en-US" sz="3400" dirty="0" smtClean="0">
                <a:latin typeface="+mn-ea"/>
              </a:rPr>
              <a:t>                </a:t>
            </a:r>
            <a:r>
              <a:rPr lang="ko-KR" altLang="en-US" sz="3400" dirty="0" err="1" smtClean="0">
                <a:latin typeface="+mn-ea"/>
              </a:rPr>
              <a:t>졸업인증제</a:t>
            </a:r>
            <a:r>
              <a:rPr lang="en-US" altLang="ko-KR" sz="3400" dirty="0" smtClean="0">
                <a:latin typeface="+mn-ea"/>
              </a:rPr>
              <a:t>,  </a:t>
            </a:r>
            <a:r>
              <a:rPr lang="ko-KR" altLang="en-US" sz="3400" dirty="0" smtClean="0">
                <a:latin typeface="+mn-ea"/>
              </a:rPr>
              <a:t>골드프로그램</a:t>
            </a:r>
            <a:r>
              <a:rPr lang="en-US" altLang="ko-KR" sz="3400" dirty="0">
                <a:latin typeface="+mn-ea"/>
              </a:rPr>
              <a:t> </a:t>
            </a:r>
            <a:r>
              <a:rPr lang="ko-KR" altLang="en-US" sz="3400" dirty="0" smtClean="0">
                <a:latin typeface="+mn-ea"/>
              </a:rPr>
              <a:t>등 </a:t>
            </a:r>
            <a:endParaRPr lang="en-US" altLang="ko-KR" sz="3400" dirty="0">
              <a:latin typeface="+mn-ea"/>
            </a:endParaRPr>
          </a:p>
          <a:p>
            <a:pPr algn="l" fontAlgn="base"/>
            <a:endParaRPr lang="en-US" altLang="ko-KR" sz="2500" dirty="0">
              <a:latin typeface="+mn-ea"/>
            </a:endParaRPr>
          </a:p>
          <a:p>
            <a:pPr algn="l" fontAlgn="base"/>
            <a:r>
              <a:rPr lang="en-US" altLang="ko-KR" sz="2500" dirty="0" smtClean="0">
                <a:latin typeface="+mn-ea"/>
              </a:rPr>
              <a:t>· </a:t>
            </a:r>
            <a:r>
              <a:rPr lang="ko-KR" altLang="en-US" sz="3400" dirty="0" smtClean="0">
                <a:latin typeface="+mn-ea"/>
              </a:rPr>
              <a:t>참석한 학생에게는 </a:t>
            </a:r>
            <a:r>
              <a:rPr lang="ko-KR" altLang="en-US" sz="3400" b="1" dirty="0" smtClean="0">
                <a:latin typeface="+mn-ea"/>
              </a:rPr>
              <a:t>문화상품권 </a:t>
            </a:r>
            <a:r>
              <a:rPr lang="en-US" altLang="ko-KR" sz="3400" b="1" dirty="0" smtClean="0">
                <a:latin typeface="+mn-ea"/>
              </a:rPr>
              <a:t>5</a:t>
            </a:r>
            <a:r>
              <a:rPr lang="ko-KR" altLang="en-US" sz="3400" b="1" dirty="0" smtClean="0">
                <a:latin typeface="+mn-ea"/>
              </a:rPr>
              <a:t>천원</a:t>
            </a:r>
            <a:r>
              <a:rPr lang="ko-KR" altLang="en-US" sz="3400" dirty="0" smtClean="0">
                <a:latin typeface="+mn-ea"/>
              </a:rPr>
              <a:t>을 지급 합니다</a:t>
            </a:r>
            <a:r>
              <a:rPr lang="en-US" altLang="ko-KR" sz="3400" dirty="0" smtClean="0">
                <a:latin typeface="+mn-ea"/>
              </a:rPr>
              <a:t>.</a:t>
            </a:r>
          </a:p>
          <a:p>
            <a:pPr algn="l" fontAlgn="base"/>
            <a:r>
              <a:rPr lang="en-US" altLang="ko-KR" sz="3400" dirty="0" smtClean="0">
                <a:latin typeface="+mn-ea"/>
              </a:rPr>
              <a:t> </a:t>
            </a:r>
          </a:p>
          <a:p>
            <a:pPr algn="l" fontAlgn="base"/>
            <a:r>
              <a:rPr lang="ko-KR" altLang="en-US" sz="3400" dirty="0" smtClean="0">
                <a:latin typeface="+mn-ea"/>
              </a:rPr>
              <a:t>  학생 여러분의 많은 참여 부탁 드립니다</a:t>
            </a:r>
            <a:r>
              <a:rPr lang="en-US" altLang="ko-KR" sz="3400" dirty="0" smtClean="0">
                <a:latin typeface="+mn-ea"/>
              </a:rPr>
              <a:t>.</a:t>
            </a:r>
            <a:r>
              <a:rPr lang="ko-KR" altLang="en-US" sz="3400" dirty="0" smtClean="0">
                <a:latin typeface="+mn-ea"/>
              </a:rPr>
              <a:t> </a:t>
            </a:r>
            <a:endParaRPr lang="en-US" altLang="ko-KR" sz="3400" dirty="0" smtClean="0">
              <a:latin typeface="+mn-ea"/>
            </a:endParaRPr>
          </a:p>
          <a:p>
            <a:pPr algn="l" fontAlgn="base" latinLnBrk="0"/>
            <a:endParaRPr lang="en-US" altLang="ko-KR" sz="1700" dirty="0" smtClean="0">
              <a:latin typeface="+mn-ea"/>
            </a:endParaRPr>
          </a:p>
          <a:p>
            <a:pPr fontAlgn="base" latinLnBrk="0"/>
            <a:endParaRPr lang="en-US" altLang="ko-KR" sz="1700" dirty="0" smtClean="0">
              <a:latin typeface="+mn-ea"/>
            </a:endParaRPr>
          </a:p>
          <a:p>
            <a:pPr fontAlgn="base" latinLnBrk="0"/>
            <a:r>
              <a:rPr lang="en-US" altLang="ko-KR" sz="2600" dirty="0" smtClean="0">
                <a:latin typeface="+mn-ea"/>
              </a:rPr>
              <a:t>2016</a:t>
            </a:r>
            <a:r>
              <a:rPr lang="en-US" altLang="ko-KR" sz="2600" dirty="0">
                <a:latin typeface="+mn-ea"/>
              </a:rPr>
              <a:t>. </a:t>
            </a:r>
            <a:r>
              <a:rPr lang="en-US" altLang="ko-KR" sz="2600" dirty="0" smtClean="0">
                <a:latin typeface="+mn-ea"/>
              </a:rPr>
              <a:t>10. 05</a:t>
            </a:r>
          </a:p>
          <a:p>
            <a:pPr fontAlgn="base" latinLnBrk="0"/>
            <a:endParaRPr lang="ko-KR" altLang="en-US" sz="2600" dirty="0">
              <a:latin typeface="+mn-ea"/>
            </a:endParaRPr>
          </a:p>
          <a:p>
            <a:pPr fontAlgn="base" latinLnBrk="0"/>
            <a:r>
              <a:rPr lang="ko-KR" altLang="en-US" sz="2600" dirty="0" smtClean="0">
                <a:latin typeface="+mn-ea"/>
              </a:rPr>
              <a:t>교 무 </a:t>
            </a:r>
            <a:r>
              <a:rPr lang="ko-KR" altLang="en-US" sz="2600" dirty="0">
                <a:latin typeface="+mn-ea"/>
              </a:rPr>
              <a:t>지 원 처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</a:t>
            </a:r>
            <a:r>
              <a:rPr lang="en-US" altLang="ko-KR" dirty="0"/>
              <a:t>5</a:t>
            </a:r>
            <a:endParaRPr lang="ko-KR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</TotalTime>
  <Words>98</Words>
  <Application>Microsoft Office PowerPoint</Application>
  <PresentationFormat>화면 슬라이드 쇼(4:3)</PresentationFormat>
  <Paragraphs>25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제2차 2016-2학기 재학생 학사 설명회 개최 안내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19</cp:revision>
  <cp:lastPrinted>2016-10-06T02:29:56Z</cp:lastPrinted>
  <dcterms:created xsi:type="dcterms:W3CDTF">2016-09-06T08:44:11Z</dcterms:created>
  <dcterms:modified xsi:type="dcterms:W3CDTF">2016-10-06T02:56:43Z</dcterms:modified>
</cp:coreProperties>
</file>