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20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 fontScale="90000"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2</a:t>
            </a:r>
            <a:r>
              <a:rPr lang="ko-KR" altLang="en-US" sz="2700" b="1" dirty="0" smtClean="0">
                <a:latin typeface="+mj-ea"/>
              </a:rPr>
              <a:t>차 </a:t>
            </a:r>
            <a:r>
              <a:rPr lang="ko-KR" altLang="en-US" sz="2700" b="1" dirty="0" smtClean="0">
                <a:latin typeface="+mj-ea"/>
              </a:rPr>
              <a:t>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ko-KR" altLang="en-US" sz="2700" b="1" dirty="0" smtClean="0">
                <a:latin typeface="+mj-ea"/>
              </a:rPr>
              <a:t>선</a:t>
            </a:r>
            <a:r>
              <a:rPr lang="ko-KR" altLang="en-US" sz="2700" b="1" dirty="0">
                <a:latin typeface="+mj-ea"/>
              </a:rPr>
              <a:t>발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발표회 개최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743740"/>
            <a:ext cx="5940878" cy="6866860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1400" dirty="0" smtClean="0">
                <a:latin typeface="+mn-ea"/>
              </a:rPr>
              <a:t>“</a:t>
            </a:r>
            <a:r>
              <a:rPr lang="ko-KR" altLang="en-US" sz="1400" dirty="0" smtClean="0">
                <a:latin typeface="+mn-ea"/>
              </a:rPr>
              <a:t>제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 smtClean="0">
                <a:latin typeface="+mn-ea"/>
              </a:rPr>
              <a:t>차 </a:t>
            </a:r>
            <a:r>
              <a:rPr lang="ko-KR" altLang="en-US" sz="1400" dirty="0" smtClean="0">
                <a:latin typeface="+mn-ea"/>
              </a:rPr>
              <a:t>전공심화 </a:t>
            </a:r>
            <a:r>
              <a:rPr lang="ko-KR" altLang="en-US" sz="1400" dirty="0" err="1" smtClean="0">
                <a:latin typeface="+mn-ea"/>
              </a:rPr>
              <a:t>해외체험단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선</a:t>
            </a:r>
            <a:r>
              <a:rPr lang="ko-KR" altLang="en-US" sz="1400" dirty="0">
                <a:latin typeface="+mn-ea"/>
              </a:rPr>
              <a:t>발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발표회</a:t>
            </a:r>
            <a:r>
              <a:rPr lang="en-US" altLang="ko-KR" sz="1400" dirty="0" smtClean="0">
                <a:latin typeface="+mn-ea"/>
              </a:rPr>
              <a:t>” </a:t>
            </a:r>
            <a:r>
              <a:rPr lang="ko-KR" altLang="en-US" sz="1400" dirty="0" smtClean="0">
                <a:latin typeface="+mn-ea"/>
              </a:rPr>
              <a:t>를 </a:t>
            </a:r>
            <a:r>
              <a:rPr lang="ko-KR" altLang="en-US" sz="1400" dirty="0" smtClean="0">
                <a:latin typeface="+mn-ea"/>
              </a:rPr>
              <a:t>아래와 </a:t>
            </a:r>
            <a:r>
              <a:rPr lang="ko-KR" altLang="en-US" sz="1400" dirty="0" smtClean="0">
                <a:latin typeface="+mn-ea"/>
              </a:rPr>
              <a:t>같이 실시합니다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en-US" altLang="ko-KR" sz="1400" dirty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-</a:t>
            </a:r>
            <a:r>
              <a:rPr lang="ko-KR" altLang="en-US" sz="1500" dirty="0" smtClean="0">
                <a:latin typeface="+mn-ea"/>
              </a:rPr>
              <a:t>아     래</a:t>
            </a:r>
            <a:r>
              <a:rPr lang="en-US" altLang="ko-KR" sz="1500" dirty="0" smtClean="0">
                <a:latin typeface="+mn-ea"/>
              </a:rPr>
              <a:t>-</a:t>
            </a:r>
          </a:p>
          <a:p>
            <a:pPr fontAlgn="base"/>
            <a:endParaRPr lang="en-US" altLang="ko-KR" sz="500" dirty="0" smtClean="0">
              <a:latin typeface="+mn-ea"/>
            </a:endParaRPr>
          </a:p>
          <a:p>
            <a:pPr algn="l" fontAlgn="base"/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smtClean="0">
                <a:latin typeface="+mn-ea"/>
              </a:rPr>
              <a:t>일시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en-US" altLang="ko-KR" sz="1400" dirty="0" smtClean="0">
                <a:latin typeface="+mn-ea"/>
              </a:rPr>
              <a:t>2016.10.10(</a:t>
            </a:r>
            <a:r>
              <a:rPr lang="ko-KR" altLang="en-US" sz="1400" dirty="0">
                <a:latin typeface="+mn-ea"/>
              </a:rPr>
              <a:t>월</a:t>
            </a:r>
            <a:r>
              <a:rPr lang="en-US" altLang="ko-KR" sz="1400" dirty="0" smtClean="0">
                <a:latin typeface="+mn-ea"/>
              </a:rPr>
              <a:t>) </a:t>
            </a:r>
            <a:r>
              <a:rPr lang="ko-KR" altLang="en-US" sz="1400" dirty="0" smtClean="0">
                <a:latin typeface="+mn-ea"/>
              </a:rPr>
              <a:t>오후 </a:t>
            </a:r>
            <a:r>
              <a:rPr lang="en-US" altLang="ko-KR" sz="1400" dirty="0" smtClean="0">
                <a:latin typeface="+mn-ea"/>
              </a:rPr>
              <a:t>19</a:t>
            </a:r>
            <a:r>
              <a:rPr lang="en-US" altLang="ko-KR" sz="1400" dirty="0" smtClean="0">
                <a:latin typeface="+mn-ea"/>
              </a:rPr>
              <a:t>:00 – 21:00</a:t>
            </a:r>
            <a:endParaRPr lang="en-US" altLang="ko-KR" sz="1400" dirty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 ·</a:t>
            </a:r>
            <a:r>
              <a:rPr lang="ko-KR" altLang="en-US" sz="1400" dirty="0" smtClean="0">
                <a:latin typeface="+mn-ea"/>
              </a:rPr>
              <a:t>장소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소강당 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 ·</a:t>
            </a:r>
            <a:r>
              <a:rPr lang="ko-KR" altLang="en-US" sz="1400" dirty="0" smtClean="0">
                <a:latin typeface="+mn-ea"/>
              </a:rPr>
              <a:t>주요사항 </a:t>
            </a:r>
            <a:r>
              <a:rPr lang="en-US" altLang="ko-KR" sz="1400" dirty="0" smtClean="0">
                <a:latin typeface="+mn-ea"/>
              </a:rPr>
              <a:t>: 1</a:t>
            </a:r>
            <a:r>
              <a:rPr lang="ko-KR" altLang="en-US" sz="1400" dirty="0" err="1" smtClean="0">
                <a:latin typeface="+mn-ea"/>
              </a:rPr>
              <a:t>팀당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10</a:t>
            </a:r>
            <a:r>
              <a:rPr lang="ko-KR" altLang="en-US" sz="1400" dirty="0" smtClean="0">
                <a:latin typeface="+mn-ea"/>
              </a:rPr>
              <a:t>분 </a:t>
            </a: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총 </a:t>
            </a:r>
            <a:r>
              <a:rPr lang="en-US" altLang="ko-KR" sz="1400" dirty="0" smtClean="0">
                <a:latin typeface="+mn-ea"/>
              </a:rPr>
              <a:t>9</a:t>
            </a:r>
            <a:r>
              <a:rPr lang="ko-KR" altLang="en-US" sz="1400" dirty="0" smtClean="0">
                <a:latin typeface="+mn-ea"/>
              </a:rPr>
              <a:t>팀 발표</a:t>
            </a:r>
            <a:r>
              <a:rPr lang="en-US" altLang="ko-KR" sz="1400" dirty="0" smtClean="0">
                <a:latin typeface="+mn-ea"/>
              </a:rPr>
              <a:t>)</a:t>
            </a:r>
            <a:endParaRPr lang="en-US" altLang="ko-KR" sz="1400" dirty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r>
              <a:rPr lang="ko-KR" altLang="en-US" sz="1500" dirty="0" smtClean="0">
                <a:latin typeface="+mn-ea"/>
              </a:rPr>
              <a:t>학생 </a:t>
            </a:r>
            <a:r>
              <a:rPr lang="ko-KR" altLang="en-US" sz="1500" dirty="0" smtClean="0">
                <a:latin typeface="+mn-ea"/>
              </a:rPr>
              <a:t>여러분의 많은 참관 부탁 드립니다</a:t>
            </a:r>
            <a:r>
              <a:rPr lang="en-US" altLang="ko-KR" sz="1500" dirty="0" smtClean="0">
                <a:latin typeface="+mn-ea"/>
              </a:rPr>
              <a:t>.</a:t>
            </a:r>
            <a:r>
              <a:rPr lang="ko-KR" altLang="en-US" sz="1500" dirty="0" smtClean="0">
                <a:latin typeface="+mn-ea"/>
              </a:rPr>
              <a:t> </a:t>
            </a:r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 latinLnBrk="0"/>
            <a:r>
              <a:rPr lang="en-US" altLang="ko-KR" sz="1500" dirty="0" smtClean="0">
                <a:latin typeface="+mn-ea"/>
              </a:rPr>
              <a:t>2016</a:t>
            </a:r>
            <a:r>
              <a:rPr lang="en-US" altLang="ko-KR" sz="1500" dirty="0">
                <a:latin typeface="+mn-ea"/>
              </a:rPr>
              <a:t>. </a:t>
            </a:r>
            <a:r>
              <a:rPr lang="en-US" altLang="ko-KR" sz="1500" dirty="0" smtClean="0">
                <a:latin typeface="+mn-ea"/>
              </a:rPr>
              <a:t>10. 07.</a:t>
            </a:r>
            <a:endParaRPr lang="ko-KR" altLang="en-US" sz="1500" dirty="0">
              <a:latin typeface="+mn-ea"/>
            </a:endParaRPr>
          </a:p>
          <a:p>
            <a:pPr fontAlgn="base" latinLnBrk="0"/>
            <a:r>
              <a:rPr lang="ko-KR" altLang="en-US" sz="2400" dirty="0" smtClean="0">
                <a:latin typeface="+mn-ea"/>
              </a:rPr>
              <a:t>교 무 </a:t>
            </a:r>
            <a:r>
              <a:rPr lang="ko-KR" altLang="en-US" sz="24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59355"/>
              </p:ext>
            </p:extLst>
          </p:nvPr>
        </p:nvGraphicFramePr>
        <p:xfrm>
          <a:off x="622130" y="3455580"/>
          <a:ext cx="5597917" cy="297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688"/>
                <a:gridCol w="1153445"/>
                <a:gridCol w="730163"/>
                <a:gridCol w="740745"/>
                <a:gridCol w="2433876"/>
              </a:tblGrid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순서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팀 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지원자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인솔자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방문국가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행복허브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차상엽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싱가포르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바라밀다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김진숙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교토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오매사복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이원식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오사카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baseline="0" dirty="0" smtClean="0"/>
                        <a:t>고배</a:t>
                      </a:r>
                      <a:r>
                        <a:rPr lang="en-US" altLang="ko-KR" baseline="0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니혼</a:t>
                      </a:r>
                      <a:r>
                        <a:rPr lang="en-US" altLang="ko-KR" dirty="0" smtClean="0"/>
                        <a:t>GO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이원식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오사카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행복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이원식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일본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도쿄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가고싶대만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신경선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대만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대북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방방콕콕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정미애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태국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방콕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최병학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중국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상해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286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9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붓다 드림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최종석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독일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퀼른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베를린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171</Words>
  <Application>Microsoft Office PowerPoint</Application>
  <PresentationFormat>화면 슬라이드 쇼(4:3)</PresentationFormat>
  <Paragraphs>74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제2차 전공심화 해외체험단 선발  발표회 개최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17</cp:revision>
  <cp:lastPrinted>2016-09-20T08:40:32Z</cp:lastPrinted>
  <dcterms:created xsi:type="dcterms:W3CDTF">2016-09-06T08:44:11Z</dcterms:created>
  <dcterms:modified xsi:type="dcterms:W3CDTF">2016-10-07T04:09:12Z</dcterms:modified>
</cp:coreProperties>
</file>