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20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 fontScale="90000"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2</a:t>
            </a:r>
            <a:r>
              <a:rPr lang="ko-KR" altLang="en-US" sz="2700" b="1" dirty="0" smtClean="0">
                <a:latin typeface="+mj-ea"/>
              </a:rPr>
              <a:t>차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선정 안내 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648047"/>
            <a:ext cx="5940878" cy="6962553"/>
          </a:xfrm>
        </p:spPr>
        <p:txBody>
          <a:bodyPr>
            <a:normAutofit/>
          </a:bodyPr>
          <a:lstStyle/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en-US" altLang="ko-KR" sz="1400" dirty="0" smtClean="0">
                <a:latin typeface="+mn-ea"/>
              </a:rPr>
              <a:t>“</a:t>
            </a:r>
            <a:r>
              <a:rPr lang="ko-KR" altLang="en-US" sz="1400" dirty="0" smtClean="0">
                <a:latin typeface="+mn-ea"/>
              </a:rPr>
              <a:t>제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 smtClean="0">
                <a:latin typeface="+mn-ea"/>
              </a:rPr>
              <a:t>차 전공심화 </a:t>
            </a:r>
            <a:r>
              <a:rPr lang="ko-KR" altLang="en-US" sz="1400" dirty="0" err="1" smtClean="0">
                <a:latin typeface="+mn-ea"/>
              </a:rPr>
              <a:t>해외체험단</a:t>
            </a:r>
            <a:r>
              <a:rPr lang="ko-KR" altLang="en-US" sz="1400" dirty="0" smtClean="0">
                <a:latin typeface="+mn-ea"/>
              </a:rPr>
              <a:t> 선</a:t>
            </a:r>
            <a:r>
              <a:rPr lang="ko-KR" altLang="en-US" sz="1400" dirty="0">
                <a:latin typeface="+mn-ea"/>
              </a:rPr>
              <a:t>정</a:t>
            </a:r>
            <a:r>
              <a:rPr lang="en-US" altLang="ko-KR" sz="1400" dirty="0" smtClean="0">
                <a:latin typeface="+mn-ea"/>
              </a:rPr>
              <a:t>” </a:t>
            </a:r>
            <a:r>
              <a:rPr lang="ko-KR" altLang="en-US" sz="1400" dirty="0">
                <a:latin typeface="+mn-ea"/>
              </a:rPr>
              <a:t>을</a:t>
            </a:r>
            <a:r>
              <a:rPr lang="ko-KR" altLang="en-US" sz="1400" dirty="0" smtClean="0">
                <a:latin typeface="+mn-ea"/>
              </a:rPr>
              <a:t> 아래와 같이 안</a:t>
            </a:r>
            <a:r>
              <a:rPr lang="ko-KR" altLang="en-US" sz="1400" dirty="0">
                <a:latin typeface="+mn-ea"/>
              </a:rPr>
              <a:t>내</a:t>
            </a:r>
            <a:r>
              <a:rPr lang="ko-KR" altLang="en-US" sz="1400" dirty="0" smtClean="0">
                <a:latin typeface="+mn-ea"/>
              </a:rPr>
              <a:t>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-</a:t>
            </a:r>
            <a:r>
              <a:rPr lang="ko-KR" altLang="en-US" sz="1500" dirty="0" smtClean="0">
                <a:latin typeface="+mn-ea"/>
              </a:rPr>
              <a:t>아     래</a:t>
            </a:r>
            <a:r>
              <a:rPr lang="en-US" altLang="ko-KR" sz="1500" dirty="0" smtClean="0">
                <a:latin typeface="+mn-ea"/>
              </a:rPr>
              <a:t>-</a:t>
            </a:r>
          </a:p>
          <a:p>
            <a:pPr fontAlgn="base"/>
            <a:endParaRPr lang="en-US" altLang="ko-KR" sz="500" dirty="0" smtClean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err="1" smtClean="0">
                <a:latin typeface="+mn-ea"/>
              </a:rPr>
              <a:t>선정</a:t>
            </a:r>
            <a:r>
              <a:rPr lang="ko-KR" altLang="en-US" sz="1400" dirty="0" err="1">
                <a:latin typeface="+mn-ea"/>
              </a:rPr>
              <a:t>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총 </a:t>
            </a:r>
            <a:r>
              <a:rPr lang="en-US" altLang="ko-KR" sz="1400" dirty="0">
                <a:latin typeface="+mn-ea"/>
              </a:rPr>
              <a:t>4</a:t>
            </a:r>
            <a:r>
              <a:rPr lang="ko-KR" altLang="en-US" sz="1400" dirty="0" smtClean="0">
                <a:latin typeface="+mn-ea"/>
              </a:rPr>
              <a:t>팀 선정</a:t>
            </a:r>
            <a:endParaRPr lang="en-US" altLang="ko-KR" sz="1400" dirty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400" dirty="0" smtClean="0"/>
          </a:p>
          <a:p>
            <a:pPr fontAlgn="base"/>
            <a:r>
              <a:rPr lang="ko-KR" altLang="en-US" sz="1400" dirty="0" err="1" smtClean="0">
                <a:latin typeface="+mn-ea"/>
              </a:rPr>
              <a:t>선정팀은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전공심화 </a:t>
            </a:r>
            <a:r>
              <a:rPr lang="ko-KR" altLang="en-US" sz="1400" dirty="0" err="1">
                <a:latin typeface="+mn-ea"/>
              </a:rPr>
              <a:t>해외체험단</a:t>
            </a:r>
            <a:r>
              <a:rPr lang="ko-KR" altLang="en-US" sz="1400" dirty="0">
                <a:latin typeface="+mn-ea"/>
              </a:rPr>
              <a:t> 선발 </a:t>
            </a:r>
            <a:r>
              <a:rPr lang="ko-KR" altLang="en-US" sz="1400" dirty="0" err="1">
                <a:latin typeface="+mn-ea"/>
              </a:rPr>
              <a:t>공고시</a:t>
            </a:r>
            <a:r>
              <a:rPr lang="ko-KR" altLang="en-US" sz="1400" dirty="0">
                <a:latin typeface="+mn-ea"/>
              </a:rPr>
              <a:t> 유의사항을 참고하시어 </a:t>
            </a:r>
            <a:br>
              <a:rPr lang="ko-KR" altLang="en-US" sz="1400" dirty="0">
                <a:latin typeface="+mn-ea"/>
              </a:rPr>
            </a:br>
            <a:endParaRPr lang="en-US" altLang="ko-KR" sz="8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파견에 </a:t>
            </a:r>
            <a:r>
              <a:rPr lang="ko-KR" altLang="en-US" sz="1400" dirty="0">
                <a:latin typeface="+mn-ea"/>
              </a:rPr>
              <a:t>따른 제반 사항을 준수하여 주시기 바랍니다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 latinLnBrk="0"/>
            <a:r>
              <a:rPr lang="en-US" altLang="ko-KR" sz="1500" dirty="0" smtClean="0">
                <a:latin typeface="+mn-ea"/>
              </a:rPr>
              <a:t>2016</a:t>
            </a:r>
            <a:r>
              <a:rPr lang="en-US" altLang="ko-KR" sz="1500" dirty="0">
                <a:latin typeface="+mn-ea"/>
              </a:rPr>
              <a:t>. </a:t>
            </a:r>
            <a:r>
              <a:rPr lang="en-US" altLang="ko-KR" sz="1500" dirty="0" smtClean="0">
                <a:latin typeface="+mn-ea"/>
              </a:rPr>
              <a:t>10. 07.</a:t>
            </a:r>
            <a:endParaRPr lang="ko-KR" altLang="en-US" sz="1500" dirty="0">
              <a:latin typeface="+mn-ea"/>
            </a:endParaRPr>
          </a:p>
          <a:p>
            <a:pPr fontAlgn="base" latinLnBrk="0"/>
            <a:r>
              <a:rPr lang="ko-KR" altLang="en-US" sz="2400" dirty="0" smtClean="0">
                <a:latin typeface="+mn-ea"/>
              </a:rPr>
              <a:t>교 무 </a:t>
            </a:r>
            <a:r>
              <a:rPr lang="ko-KR" altLang="en-US" sz="24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</a:t>
            </a:r>
            <a:r>
              <a:rPr lang="en-US" altLang="ko-KR" smtClean="0"/>
              <a:t>- 8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390617"/>
              </p:ext>
            </p:extLst>
          </p:nvPr>
        </p:nvGraphicFramePr>
        <p:xfrm>
          <a:off x="652793" y="3543300"/>
          <a:ext cx="5563298" cy="1932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7503"/>
                <a:gridCol w="754912"/>
                <a:gridCol w="818707"/>
                <a:gridCol w="1435395"/>
                <a:gridCol w="1626781"/>
              </a:tblGrid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팀 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지원자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인솔자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방문국가</a:t>
                      </a:r>
                      <a:endParaRPr lang="ko-KR" altLang="en-US" dirty="0"/>
                    </a:p>
                  </a:txBody>
                  <a:tcPr/>
                </a:tc>
              </a:tr>
              <a:tr h="3912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행복허브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차상엽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11.04-11.08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싱가포르</a:t>
                      </a:r>
                      <a:endParaRPr lang="ko-KR" altLang="en-US" dirty="0"/>
                    </a:p>
                  </a:txBody>
                  <a:tcPr/>
                </a:tc>
              </a:tr>
              <a:tr h="4040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오매사복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이원식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11.16-11.20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오사카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baseline="0" dirty="0" smtClean="0"/>
                        <a:t>고배</a:t>
                      </a:r>
                      <a:r>
                        <a:rPr lang="en-US" altLang="ko-KR" baseline="0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방방콕콕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정미애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11.05-11.09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태국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방콕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3827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최병학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11.02-11.06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중국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상해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87</Words>
  <Application>Microsoft Office PowerPoint</Application>
  <PresentationFormat>화면 슬라이드 쇼(4:3)</PresentationFormat>
  <Paragraphs>48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제2차 전공심화 해외체험단 선정 안내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22</cp:revision>
  <cp:lastPrinted>2016-09-20T08:40:32Z</cp:lastPrinted>
  <dcterms:created xsi:type="dcterms:W3CDTF">2016-09-06T08:44:11Z</dcterms:created>
  <dcterms:modified xsi:type="dcterms:W3CDTF">2016-10-11T09:21:44Z</dcterms:modified>
</cp:coreProperties>
</file>