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3" d="100"/>
          <a:sy n="83" d="100"/>
        </p:scale>
        <p:origin x="-498" y="-7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2016-11-04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1062990"/>
            <a:ext cx="5932714" cy="1188720"/>
          </a:xfrm>
        </p:spPr>
        <p:txBody>
          <a:bodyPr>
            <a:noAutofit/>
          </a:bodyPr>
          <a:lstStyle/>
          <a:p>
            <a:r>
              <a:rPr lang="en-US" altLang="ko-KR" sz="2400" b="1" spc="-20" dirty="0" smtClean="0">
                <a:latin typeface="+mj-ea"/>
              </a:rPr>
              <a:t/>
            </a:r>
            <a:br>
              <a:rPr lang="en-US" altLang="ko-KR" sz="2400" b="1" spc="-20" dirty="0" smtClean="0">
                <a:latin typeface="+mj-ea"/>
              </a:rPr>
            </a:br>
            <a:r>
              <a:rPr lang="en-US" altLang="ko-KR" sz="2400" b="1" spc="-20" dirty="0">
                <a:latin typeface="+mj-ea"/>
              </a:rPr>
              <a:t/>
            </a:r>
            <a:br>
              <a:rPr lang="en-US" altLang="ko-KR" sz="2400" b="1" spc="-20" dirty="0">
                <a:latin typeface="+mj-ea"/>
              </a:rPr>
            </a:br>
            <a:r>
              <a:rPr lang="en-US" altLang="ko-KR" sz="2400" b="1" spc="-20" dirty="0" smtClean="0">
                <a:latin typeface="+mj-ea"/>
              </a:rPr>
              <a:t/>
            </a:r>
            <a:br>
              <a:rPr lang="en-US" altLang="ko-KR" sz="2400" b="1" spc="-20" dirty="0" smtClean="0">
                <a:latin typeface="+mj-ea"/>
              </a:rPr>
            </a:br>
            <a:r>
              <a:rPr lang="en-US" altLang="ko-KR" sz="2400" b="1" spc="-20" dirty="0">
                <a:latin typeface="+mj-ea"/>
              </a:rPr>
              <a:t/>
            </a:r>
            <a:br>
              <a:rPr lang="en-US" altLang="ko-KR" sz="2400" b="1" spc="-20" dirty="0">
                <a:latin typeface="+mj-ea"/>
              </a:rPr>
            </a:br>
            <a:r>
              <a:rPr lang="en-US" altLang="ko-KR" sz="2400" b="1" spc="-20" dirty="0" smtClean="0">
                <a:latin typeface="+mj-ea"/>
              </a:rPr>
              <a:t/>
            </a:r>
            <a:br>
              <a:rPr lang="en-US" altLang="ko-KR" sz="2400" b="1" spc="-20" dirty="0" smtClean="0">
                <a:latin typeface="+mj-ea"/>
              </a:rPr>
            </a:br>
            <a:r>
              <a:rPr lang="en-US" altLang="ko-KR" sz="2400" b="1" spc="-20" dirty="0">
                <a:latin typeface="+mj-ea"/>
              </a:rPr>
              <a:t/>
            </a:r>
            <a:br>
              <a:rPr lang="en-US" altLang="ko-KR" sz="2400" b="1" spc="-20" dirty="0">
                <a:latin typeface="+mj-ea"/>
              </a:rPr>
            </a:br>
            <a:r>
              <a:rPr lang="en-US" altLang="ko-KR" sz="2400" b="1" spc="-20" dirty="0" smtClean="0">
                <a:latin typeface="+mj-ea"/>
              </a:rPr>
              <a:t/>
            </a:r>
            <a:br>
              <a:rPr lang="en-US" altLang="ko-KR" sz="2400" b="1" spc="-20" dirty="0" smtClean="0">
                <a:latin typeface="+mj-ea"/>
              </a:rPr>
            </a:br>
            <a:r>
              <a:rPr lang="en-US" altLang="ko-KR" sz="2400" b="1" spc="-20" dirty="0">
                <a:latin typeface="+mj-ea"/>
              </a:rPr>
              <a:t/>
            </a:r>
            <a:br>
              <a:rPr lang="en-US" altLang="ko-KR" sz="2400" b="1" spc="-20" dirty="0">
                <a:latin typeface="+mj-ea"/>
              </a:rPr>
            </a:br>
            <a:r>
              <a:rPr lang="en-US" altLang="ko-KR" sz="2400" b="1" spc="-20" dirty="0" smtClean="0">
                <a:latin typeface="+mj-ea"/>
              </a:rPr>
              <a:t/>
            </a:r>
            <a:br>
              <a:rPr lang="en-US" altLang="ko-KR" sz="2400" b="1" spc="-20" dirty="0" smtClean="0">
                <a:latin typeface="+mj-ea"/>
              </a:rPr>
            </a:br>
            <a:r>
              <a:rPr lang="en-US" altLang="ko-KR" sz="2400" b="1" spc="-20" dirty="0">
                <a:latin typeface="+mj-ea"/>
              </a:rPr>
              <a:t/>
            </a:r>
            <a:br>
              <a:rPr lang="en-US" altLang="ko-KR" sz="2400" b="1" spc="-20" dirty="0">
                <a:latin typeface="+mj-ea"/>
              </a:rPr>
            </a:br>
            <a:r>
              <a:rPr lang="en-US" altLang="ko-KR" sz="2400" b="1" spc="-20" dirty="0" smtClean="0">
                <a:latin typeface="+mj-ea"/>
              </a:rPr>
              <a:t/>
            </a:r>
            <a:br>
              <a:rPr lang="en-US" altLang="ko-KR" sz="2400" b="1" spc="-20" dirty="0" smtClean="0">
                <a:latin typeface="+mj-ea"/>
              </a:rPr>
            </a:br>
            <a:r>
              <a:rPr lang="en-US" altLang="ko-KR" sz="2400" b="1" spc="-20" dirty="0" smtClean="0">
                <a:latin typeface="+mj-ea"/>
              </a:rPr>
              <a:t>2016</a:t>
            </a:r>
            <a:r>
              <a:rPr lang="ko-KR" altLang="en-US" sz="2400" b="1" spc="-20" dirty="0" smtClean="0">
                <a:latin typeface="+mj-ea"/>
              </a:rPr>
              <a:t>학년도 </a:t>
            </a:r>
            <a:r>
              <a:rPr lang="en-US" altLang="ko-KR" sz="2400" b="1" spc="-20" dirty="0" smtClean="0">
                <a:latin typeface="+mj-ea"/>
              </a:rPr>
              <a:t>2</a:t>
            </a:r>
            <a:r>
              <a:rPr lang="ko-KR" altLang="en-US" sz="2400" b="1" spc="-20" dirty="0" smtClean="0">
                <a:latin typeface="+mj-ea"/>
              </a:rPr>
              <a:t>학기 </a:t>
            </a:r>
            <a:r>
              <a:rPr lang="ko-KR" altLang="en-US" sz="2400" b="1" spc="-20" dirty="0" smtClean="0">
                <a:latin typeface="+mj-ea"/>
              </a:rPr>
              <a:t>방과 후 </a:t>
            </a:r>
            <a:r>
              <a:rPr lang="ko-KR" altLang="en-US" sz="2400" b="1" spc="-20" dirty="0" smtClean="0">
                <a:latin typeface="+mj-ea"/>
              </a:rPr>
              <a:t>독서 토론대회</a:t>
            </a:r>
            <a:r>
              <a:rPr lang="en-US" altLang="ko-KR" sz="2400" b="1" spc="-20" dirty="0" smtClean="0">
                <a:latin typeface="+mj-ea"/>
              </a:rPr>
              <a:t/>
            </a:r>
            <a:br>
              <a:rPr lang="en-US" altLang="ko-KR" sz="2400" b="1" spc="-20" dirty="0" smtClean="0">
                <a:latin typeface="+mj-ea"/>
              </a:rPr>
            </a:br>
            <a:r>
              <a:rPr lang="ko-KR" altLang="en-US" sz="2400" b="1" spc="-20" dirty="0" smtClean="0">
                <a:latin typeface="+mj-ea"/>
              </a:rPr>
              <a:t> 사회자 공모 안내</a:t>
            </a:r>
            <a:r>
              <a:rPr lang="ko-KR" altLang="en-US" sz="2400" dirty="0">
                <a:latin typeface="+mj-ea"/>
              </a:rPr>
              <a:t/>
            </a:r>
            <a:br>
              <a:rPr lang="ko-KR" altLang="en-US" sz="2400" dirty="0">
                <a:latin typeface="+mj-ea"/>
              </a:rPr>
            </a:br>
            <a:endParaRPr lang="ko-KR" altLang="en-US" sz="24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1741714"/>
            <a:ext cx="5940878" cy="6498772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600" dirty="0" smtClean="0">
                <a:latin typeface="KoPub바탕체 Medium" panose="02020603020101020101" pitchFamily="18" charset="-127"/>
                <a:ea typeface="KoPub바탕체 Medium" panose="02020603020101020101" pitchFamily="18" charset="-127"/>
              </a:rPr>
              <a:t> </a:t>
            </a:r>
            <a:endParaRPr lang="en-US" altLang="ko-KR" sz="2600" dirty="0" smtClean="0">
              <a:latin typeface="KoPub바탕체 Medium" panose="02020603020101020101" pitchFamily="18" charset="-127"/>
              <a:ea typeface="KoPub바탕체 Medium" panose="02020603020101020101" pitchFamily="18" charset="-127"/>
            </a:endParaRPr>
          </a:p>
          <a:p>
            <a:pPr algn="l" fontAlgn="base"/>
            <a:endParaRPr lang="en-US" altLang="ko-KR" sz="800" dirty="0" smtClean="0">
              <a:latin typeface="KoPub바탕체 Medium" panose="02020603020101020101" pitchFamily="18" charset="-127"/>
              <a:ea typeface="KoPub바탕체 Medium" panose="02020603020101020101" pitchFamily="18" charset="-127"/>
            </a:endParaRPr>
          </a:p>
          <a:p>
            <a:pPr fontAlgn="base" latinLnBrk="0"/>
            <a:r>
              <a:rPr lang="ko-KR" altLang="en-US" sz="2000" b="1" kern="1700" dirty="0"/>
              <a:t>우리대학 </a:t>
            </a:r>
            <a:r>
              <a:rPr lang="en-US" altLang="ko-KR" sz="2000" b="1" kern="1700" dirty="0" smtClean="0"/>
              <a:t>“</a:t>
            </a:r>
            <a:r>
              <a:rPr lang="ko-KR" altLang="en-US" sz="2000" b="1" kern="1700" dirty="0" smtClean="0"/>
              <a:t>방과 후 독서 토론대회</a:t>
            </a:r>
            <a:r>
              <a:rPr lang="en-US" altLang="ko-KR" sz="2000" b="1" kern="1700" dirty="0" smtClean="0"/>
              <a:t>”</a:t>
            </a:r>
            <a:r>
              <a:rPr lang="ko-KR" altLang="en-US" sz="2000" b="1" kern="1700" dirty="0" smtClean="0"/>
              <a:t>를 진행 할 사회자를 </a:t>
            </a:r>
            <a:r>
              <a:rPr lang="ko-KR" altLang="en-US" sz="2000" b="1" kern="1700" dirty="0" smtClean="0"/>
              <a:t>아래와 같이 </a:t>
            </a:r>
            <a:r>
              <a:rPr lang="ko-KR" altLang="en-US" sz="2000" b="1" kern="1700" dirty="0" smtClean="0"/>
              <a:t>모집합니다</a:t>
            </a:r>
            <a:r>
              <a:rPr lang="en-US" altLang="ko-KR" sz="2000" b="1" kern="1700" dirty="0" smtClean="0"/>
              <a:t>.</a:t>
            </a:r>
          </a:p>
          <a:p>
            <a:pPr fontAlgn="base" latinLnBrk="0"/>
            <a:endParaRPr lang="en-US" altLang="ko-KR" sz="1000" dirty="0" smtClean="0">
              <a:latin typeface="+mn-ea"/>
            </a:endParaRPr>
          </a:p>
          <a:p>
            <a:pPr fontAlgn="base" latinLnBrk="0"/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아  래-</a:t>
            </a:r>
            <a:endParaRPr lang="en-US" altLang="ko-KR" dirty="0" smtClean="0">
              <a:latin typeface="+mn-ea"/>
            </a:endParaRPr>
          </a:p>
          <a:p>
            <a:pPr fontAlgn="base" latinLnBrk="0"/>
            <a:endParaRPr lang="en-US" altLang="ko-KR" sz="800" dirty="0" smtClean="0">
              <a:latin typeface="+mn-ea"/>
            </a:endParaRPr>
          </a:p>
          <a:p>
            <a:pPr algn="l" fontAlgn="base"/>
            <a:r>
              <a:rPr lang="en-US" altLang="ko-KR" dirty="0" smtClean="0">
                <a:latin typeface="+mn-ea"/>
              </a:rPr>
              <a:t>1. </a:t>
            </a:r>
            <a:r>
              <a:rPr lang="ko-KR" altLang="en-US" dirty="0" smtClean="0">
                <a:latin typeface="+mn-ea"/>
              </a:rPr>
              <a:t>일 시 </a:t>
            </a:r>
            <a:r>
              <a:rPr lang="en-US" altLang="ko-KR" dirty="0" smtClean="0"/>
              <a:t>: 2016.11.16(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 19:00-21:00</a:t>
            </a:r>
            <a:endParaRPr lang="en-US" altLang="ko-KR" sz="800" dirty="0" smtClean="0">
              <a:latin typeface="+mn-ea"/>
            </a:endParaRPr>
          </a:p>
          <a:p>
            <a:pPr algn="l" fontAlgn="base"/>
            <a:r>
              <a:rPr lang="en-US" altLang="ko-KR" dirty="0" smtClean="0">
                <a:latin typeface="+mn-ea"/>
              </a:rPr>
              <a:t>2. </a:t>
            </a:r>
            <a:r>
              <a:rPr lang="ko-KR" altLang="en-US" dirty="0" smtClean="0">
                <a:latin typeface="+mn-ea"/>
              </a:rPr>
              <a:t>장 소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대강당</a:t>
            </a:r>
            <a:endParaRPr lang="en-US" altLang="ko-KR" dirty="0" smtClean="0">
              <a:latin typeface="+mn-ea"/>
            </a:endParaRPr>
          </a:p>
          <a:p>
            <a:pPr algn="l" fontAlgn="base"/>
            <a:r>
              <a:rPr lang="en-US" altLang="ko-KR" dirty="0" smtClean="0">
                <a:latin typeface="+mn-ea"/>
              </a:rPr>
              <a:t>3. </a:t>
            </a:r>
            <a:r>
              <a:rPr lang="ko-KR" altLang="en-US" dirty="0" err="1" smtClean="0">
                <a:latin typeface="+mn-ea"/>
              </a:rPr>
              <a:t>비교과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골드</a:t>
            </a:r>
            <a:r>
              <a:rPr lang="en-US" altLang="ko-KR" dirty="0" smtClean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부여 점수</a:t>
            </a:r>
            <a:endParaRPr lang="en-US" altLang="ko-KR" dirty="0" smtClean="0">
              <a:latin typeface="+mn-ea"/>
            </a:endParaRPr>
          </a:p>
          <a:p>
            <a:pPr algn="l" fontAlgn="base"/>
            <a:r>
              <a:rPr lang="ko-KR" altLang="en-US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  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토론대회 사회자 </a:t>
            </a:r>
            <a:r>
              <a:rPr lang="en-US" altLang="ko-KR" dirty="0" smtClean="0">
                <a:latin typeface="+mn-ea"/>
              </a:rPr>
              <a:t>8</a:t>
            </a:r>
            <a:r>
              <a:rPr lang="ko-KR" altLang="en-US" dirty="0" smtClean="0">
                <a:latin typeface="+mn-ea"/>
              </a:rPr>
              <a:t>골드 지급</a:t>
            </a:r>
            <a:endParaRPr lang="en-US" altLang="ko-KR" dirty="0" smtClean="0">
              <a:latin typeface="+mn-ea"/>
            </a:endParaRPr>
          </a:p>
          <a:p>
            <a:pPr algn="l" fontAlgn="base"/>
            <a:r>
              <a:rPr lang="en-US" altLang="ko-KR" dirty="0" smtClean="0">
                <a:latin typeface="+mn-ea"/>
              </a:rPr>
              <a:t>4. </a:t>
            </a:r>
            <a:r>
              <a:rPr lang="ko-KR" altLang="en-US" dirty="0" smtClean="0">
                <a:latin typeface="+mn-ea"/>
              </a:rPr>
              <a:t>신청안내</a:t>
            </a:r>
            <a:endParaRPr lang="en-US" altLang="ko-KR" dirty="0" smtClean="0">
              <a:latin typeface="+mn-ea"/>
            </a:endParaRPr>
          </a:p>
          <a:p>
            <a:pPr algn="l" fontAlgn="base"/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가</a:t>
            </a:r>
            <a:r>
              <a:rPr lang="en-US" altLang="ko-KR" dirty="0" smtClean="0">
                <a:latin typeface="+mn-ea"/>
              </a:rPr>
              <a:t>. </a:t>
            </a:r>
            <a:r>
              <a:rPr lang="ko-KR" altLang="en-US" dirty="0" smtClean="0">
                <a:latin typeface="+mn-ea"/>
              </a:rPr>
              <a:t>모집기간 </a:t>
            </a:r>
            <a:r>
              <a:rPr lang="en-US" altLang="ko-KR" dirty="0" smtClean="0">
                <a:latin typeface="+mn-ea"/>
              </a:rPr>
              <a:t>: 2016.11.7 ~ 11.10</a:t>
            </a:r>
            <a:r>
              <a:rPr lang="ko-KR" altLang="en-US" dirty="0" smtClean="0">
                <a:latin typeface="+mn-ea"/>
              </a:rPr>
              <a:t>까지</a:t>
            </a:r>
            <a:endParaRPr lang="en-US" altLang="ko-KR" dirty="0" smtClean="0">
              <a:latin typeface="+mn-ea"/>
            </a:endParaRPr>
          </a:p>
          <a:p>
            <a:pPr algn="l" fontAlgn="base"/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나</a:t>
            </a:r>
            <a:r>
              <a:rPr lang="en-US" altLang="ko-KR" dirty="0" smtClean="0">
                <a:latin typeface="+mn-ea"/>
              </a:rPr>
              <a:t>. </a:t>
            </a:r>
            <a:r>
              <a:rPr lang="ko-KR" altLang="en-US" dirty="0" err="1" smtClean="0">
                <a:latin typeface="+mn-ea"/>
              </a:rPr>
              <a:t>교무지원팀에</a:t>
            </a:r>
            <a:r>
              <a:rPr lang="ko-KR" altLang="en-US" dirty="0" smtClean="0">
                <a:latin typeface="+mn-ea"/>
              </a:rPr>
              <a:t> 신청 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선착순 </a:t>
            </a:r>
            <a:r>
              <a:rPr lang="en-US" altLang="ko-KR" dirty="0" smtClean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명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 algn="l" fontAlgn="base"/>
            <a:endParaRPr lang="en-US" altLang="ko-KR" dirty="0" smtClean="0">
              <a:latin typeface="+mn-ea"/>
            </a:endParaRPr>
          </a:p>
          <a:p>
            <a:pPr fontAlgn="base" latinLnBrk="0"/>
            <a:endParaRPr lang="en-US" altLang="ko-KR" sz="1700" dirty="0" smtClean="0">
              <a:latin typeface="+mn-ea"/>
            </a:endParaRPr>
          </a:p>
          <a:p>
            <a:pPr fontAlgn="base" latinLnBrk="0"/>
            <a:r>
              <a:rPr lang="en-US" altLang="ko-KR" sz="1900" dirty="0" smtClean="0">
                <a:latin typeface="+mn-ea"/>
              </a:rPr>
              <a:t>2016</a:t>
            </a:r>
            <a:r>
              <a:rPr lang="en-US" altLang="ko-KR" sz="1900" dirty="0">
                <a:latin typeface="+mn-ea"/>
              </a:rPr>
              <a:t>. </a:t>
            </a:r>
            <a:r>
              <a:rPr lang="en-US" altLang="ko-KR" sz="1900" dirty="0" smtClean="0">
                <a:latin typeface="+mn-ea"/>
              </a:rPr>
              <a:t>11. </a:t>
            </a:r>
            <a:r>
              <a:rPr lang="en-US" altLang="ko-KR" sz="1900" dirty="0">
                <a:latin typeface="+mn-ea"/>
              </a:rPr>
              <a:t>4</a:t>
            </a:r>
            <a:r>
              <a:rPr lang="en-US" altLang="ko-KR" sz="1900" dirty="0" smtClean="0">
                <a:latin typeface="+mn-ea"/>
              </a:rPr>
              <a:t>.</a:t>
            </a:r>
          </a:p>
          <a:p>
            <a:pPr fontAlgn="base" latinLnBrk="0"/>
            <a:endParaRPr lang="ko-KR" altLang="en-US" sz="1900" dirty="0">
              <a:latin typeface="+mn-ea"/>
            </a:endParaRPr>
          </a:p>
          <a:p>
            <a:pPr fontAlgn="base" latinLnBrk="0"/>
            <a:r>
              <a:rPr lang="ko-KR" altLang="en-US" sz="1900" dirty="0" smtClean="0">
                <a:latin typeface="+mn-ea"/>
              </a:rPr>
              <a:t>교 무 </a:t>
            </a:r>
            <a:r>
              <a:rPr lang="ko-KR" altLang="en-US" sz="1900" dirty="0">
                <a:latin typeface="+mn-ea"/>
              </a:rPr>
              <a:t>지 원 </a:t>
            </a:r>
            <a:r>
              <a:rPr lang="ko-KR" altLang="en-US" sz="1900" dirty="0" smtClean="0">
                <a:latin typeface="+mn-ea"/>
              </a:rPr>
              <a:t>팀</a:t>
            </a:r>
            <a:endParaRPr lang="ko-KR" altLang="en-US" sz="1900" dirty="0">
              <a:latin typeface="+mn-ea"/>
            </a:endParaRP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636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16 - 2 - 16</a:t>
            </a:r>
            <a:endParaRPr lang="ko-KR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</TotalTime>
  <Words>91</Words>
  <Application>Microsoft Office PowerPoint</Application>
  <PresentationFormat>화면 슬라이드 쇼(4:3)</PresentationFormat>
  <Paragraphs>21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           2016학년도 2학기 방과 후 독서 토론대회  사회자 공모 안내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16</cp:revision>
  <cp:lastPrinted>2016-11-04T06:26:40Z</cp:lastPrinted>
  <dcterms:created xsi:type="dcterms:W3CDTF">2016-09-06T08:44:11Z</dcterms:created>
  <dcterms:modified xsi:type="dcterms:W3CDTF">2016-11-04T06:27:30Z</dcterms:modified>
</cp:coreProperties>
</file>