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6858000" cy="9144000" type="screen4x3"/>
  <p:notesSz cx="6735763" cy="9866313"/>
  <p:custDataLst>
    <p:tags r:id="rId4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-3120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BD86F-0932-46E9-B247-FF81184CEE0A}" type="datetimeFigureOut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79613" y="739775"/>
            <a:ext cx="2776537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D457-F5E7-4754-9811-55EE97B3D8A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631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D457-F5E7-4754-9811-55EE97B3D8A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958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D7147-D17D-4E1C-80D4-EED983DF111C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33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D0C62-1724-4CBB-886C-E7AC477C8AAF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75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49BD-2C87-4D65-B629-443F4CC28DB4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9480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1FC-219D-423D-97E7-3C6EE98D48E2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9567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8A4C8-186C-4F10-AC1E-2239ECAA213F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5113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3984-1661-4AD9-AE15-EA24EB8B7A00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06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8315F-5B68-4946-AB20-704EFA538F6F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910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51BEB-A900-4EA4-B8AF-EB5D524EACA4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210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CC90-4C8B-467E-94A7-8EF258D4A6E2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4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36B96-60AB-43DD-8164-DC11E58845BE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991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88B0-C680-4A7C-98FF-0A07CCF58C19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9549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7EC91-790C-4D1E-8DB3-94CFAB75A45F}" type="datetime1">
              <a:rPr lang="ko-KR" altLang="en-US" smtClean="0"/>
              <a:t>2016-11-22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3B5F1-4DCB-4A75-86C7-5324CA833F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0558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hyperlink" Target="mailto:jjch2045@ggu.ac.k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1" y="903514"/>
            <a:ext cx="5932714" cy="1306287"/>
          </a:xfrm>
        </p:spPr>
        <p:txBody>
          <a:bodyPr>
            <a:normAutofit/>
          </a:bodyPr>
          <a:lstStyle/>
          <a:p>
            <a:r>
              <a:rPr lang="ko-KR" altLang="en-US" sz="2700" b="1" dirty="0" smtClean="0">
                <a:latin typeface="+mj-ea"/>
              </a:rPr>
              <a:t>제</a:t>
            </a:r>
            <a:r>
              <a:rPr lang="en-US" altLang="ko-KR" sz="2700" b="1" dirty="0">
                <a:latin typeface="+mj-ea"/>
              </a:rPr>
              <a:t>2</a:t>
            </a:r>
            <a:r>
              <a:rPr lang="ko-KR" altLang="en-US" sz="2700" b="1" dirty="0" smtClean="0">
                <a:latin typeface="+mj-ea"/>
              </a:rPr>
              <a:t>차 융합 및 전공심화 </a:t>
            </a:r>
            <a:r>
              <a:rPr lang="ko-KR" altLang="en-US" sz="2700" b="1" dirty="0" err="1" smtClean="0">
                <a:latin typeface="+mj-ea"/>
              </a:rPr>
              <a:t>해외체험단</a:t>
            </a:r>
            <a:r>
              <a:rPr lang="ko-KR" altLang="en-US" sz="2700" b="1" dirty="0" smtClean="0">
                <a:latin typeface="+mj-ea"/>
              </a:rPr>
              <a:t> </a:t>
            </a:r>
            <a:r>
              <a:rPr lang="en-US" altLang="ko-KR" sz="2700" b="1" dirty="0" smtClean="0">
                <a:latin typeface="+mj-ea"/>
              </a:rPr>
              <a:t/>
            </a:r>
            <a:br>
              <a:rPr lang="en-US" altLang="ko-KR" sz="2700" b="1" dirty="0" smtClean="0">
                <a:latin typeface="+mj-ea"/>
              </a:rPr>
            </a:br>
            <a:r>
              <a:rPr lang="ko-KR" altLang="en-US" sz="2700" b="1" dirty="0" smtClean="0">
                <a:latin typeface="+mj-ea"/>
              </a:rPr>
              <a:t>결과 보고 발표회 개최 안내</a:t>
            </a:r>
            <a:r>
              <a:rPr lang="en-US" altLang="ko-KR" sz="2600" b="1" dirty="0" smtClean="0">
                <a:latin typeface="+mj-ea"/>
              </a:rPr>
              <a:t/>
            </a:r>
            <a:br>
              <a:rPr lang="en-US" altLang="ko-KR" sz="2600" b="1" dirty="0" smtClean="0">
                <a:latin typeface="+mj-ea"/>
              </a:rPr>
            </a:br>
            <a:endParaRPr lang="ko-KR" altLang="en-US" sz="2600" dirty="0">
              <a:latin typeface="+mj-ea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14351" y="2547254"/>
            <a:ext cx="5940878" cy="5693231"/>
          </a:xfrm>
        </p:spPr>
        <p:txBody>
          <a:bodyPr>
            <a:normAutofit fontScale="85000" lnSpcReduction="20000"/>
          </a:bodyPr>
          <a:lstStyle/>
          <a:p>
            <a:pPr algn="l" fontAlgn="base"/>
            <a:r>
              <a:rPr lang="en-US" altLang="ko-KR" sz="1600" dirty="0" smtClean="0">
                <a:latin typeface="KoPub바탕체 Medium" panose="02020603020101020101" pitchFamily="18" charset="-127"/>
                <a:ea typeface="KoPub바탕체 Medium" panose="02020603020101020101" pitchFamily="18" charset="-127"/>
              </a:rPr>
              <a:t> </a:t>
            </a:r>
          </a:p>
          <a:p>
            <a:pPr fontAlgn="base"/>
            <a:r>
              <a:rPr lang="en-US" altLang="ko-KR" sz="1600" dirty="0" smtClean="0">
                <a:latin typeface="+mn-ea"/>
              </a:rPr>
              <a:t> “</a:t>
            </a:r>
            <a:r>
              <a:rPr lang="ko-KR" altLang="en-US" sz="1600" dirty="0" smtClean="0">
                <a:latin typeface="+mn-ea"/>
              </a:rPr>
              <a:t>제</a:t>
            </a:r>
            <a:r>
              <a:rPr lang="en-US" altLang="ko-KR" sz="1600" dirty="0">
                <a:latin typeface="+mn-ea"/>
              </a:rPr>
              <a:t>2</a:t>
            </a:r>
            <a:r>
              <a:rPr lang="ko-KR" altLang="en-US" sz="1600" dirty="0" smtClean="0">
                <a:latin typeface="+mn-ea"/>
              </a:rPr>
              <a:t>차 융합 및 전공심화 </a:t>
            </a:r>
            <a:r>
              <a:rPr lang="ko-KR" altLang="en-US" sz="1600" dirty="0" err="1" smtClean="0">
                <a:latin typeface="+mn-ea"/>
              </a:rPr>
              <a:t>해외체험단</a:t>
            </a:r>
            <a:r>
              <a:rPr lang="ko-KR" altLang="en-US" sz="1600" dirty="0" smtClean="0">
                <a:latin typeface="+mn-ea"/>
              </a:rPr>
              <a:t> 결과보고 발표회</a:t>
            </a:r>
            <a:r>
              <a:rPr lang="en-US" altLang="ko-KR" sz="1600" dirty="0" smtClean="0">
                <a:latin typeface="+mn-ea"/>
              </a:rPr>
              <a:t>” </a:t>
            </a:r>
            <a:r>
              <a:rPr lang="ko-KR" altLang="en-US" sz="1600" dirty="0" smtClean="0">
                <a:latin typeface="+mn-ea"/>
              </a:rPr>
              <a:t>를 </a:t>
            </a:r>
            <a:endParaRPr lang="en-US" altLang="ko-KR" sz="1600" dirty="0">
              <a:latin typeface="+mn-ea"/>
            </a:endParaRPr>
          </a:p>
          <a:p>
            <a:pPr fontAlgn="base"/>
            <a:r>
              <a:rPr lang="ko-KR" altLang="en-US" sz="1600" dirty="0" smtClean="0">
                <a:latin typeface="+mn-ea"/>
              </a:rPr>
              <a:t>아래와 같이 실시합니다</a:t>
            </a:r>
            <a:r>
              <a:rPr lang="en-US" altLang="ko-KR" sz="1600" dirty="0" smtClean="0">
                <a:latin typeface="+mn-ea"/>
              </a:rPr>
              <a:t>. </a:t>
            </a:r>
          </a:p>
          <a:p>
            <a:pPr algn="l" fontAlgn="base"/>
            <a:endParaRPr lang="en-US" altLang="ko-KR" sz="1600" dirty="0">
              <a:latin typeface="+mn-ea"/>
            </a:endParaRPr>
          </a:p>
          <a:p>
            <a:pPr fontAlgn="base"/>
            <a:r>
              <a:rPr lang="en-US" altLang="ko-KR" sz="1600" dirty="0" smtClean="0">
                <a:latin typeface="+mn-ea"/>
              </a:rPr>
              <a:t>-</a:t>
            </a:r>
            <a:r>
              <a:rPr lang="ko-KR" altLang="en-US" sz="1600" dirty="0" smtClean="0">
                <a:latin typeface="+mn-ea"/>
              </a:rPr>
              <a:t>아     래</a:t>
            </a:r>
            <a:r>
              <a:rPr lang="en-US" altLang="ko-KR" sz="1600" dirty="0" smtClean="0">
                <a:latin typeface="+mn-ea"/>
              </a:rPr>
              <a:t>-</a:t>
            </a:r>
          </a:p>
          <a:p>
            <a:pPr fontAlgn="base"/>
            <a:endParaRPr lang="en-US" altLang="ko-KR" sz="1600" dirty="0" smtClean="0">
              <a:latin typeface="+mn-ea"/>
            </a:endParaRPr>
          </a:p>
          <a:p>
            <a:pPr algn="l" fontAlgn="base"/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·</a:t>
            </a:r>
            <a:r>
              <a:rPr lang="ko-KR" altLang="en-US" sz="1600" dirty="0" smtClean="0">
                <a:latin typeface="+mn-ea"/>
              </a:rPr>
              <a:t>일시 </a:t>
            </a:r>
            <a:r>
              <a:rPr lang="en-US" altLang="ko-KR" sz="1600" dirty="0" smtClean="0">
                <a:latin typeface="+mn-ea"/>
              </a:rPr>
              <a:t>: 2016.12.06(</a:t>
            </a:r>
            <a:r>
              <a:rPr lang="ko-KR" altLang="en-US" sz="1600" dirty="0">
                <a:latin typeface="+mn-ea"/>
              </a:rPr>
              <a:t>화</a:t>
            </a:r>
            <a:r>
              <a:rPr lang="en-US" altLang="ko-KR" sz="1600" dirty="0" smtClean="0">
                <a:latin typeface="+mn-ea"/>
              </a:rPr>
              <a:t>) 16:00-</a:t>
            </a:r>
            <a:endParaRPr lang="en-US" altLang="ko-KR" sz="1600" dirty="0">
              <a:latin typeface="+mn-ea"/>
            </a:endParaRPr>
          </a:p>
          <a:p>
            <a:pPr algn="l" fontAlgn="base"/>
            <a:r>
              <a:rPr lang="en-US" altLang="ko-KR" sz="1600" dirty="0" smtClean="0">
                <a:latin typeface="+mn-ea"/>
              </a:rPr>
              <a:t> ·</a:t>
            </a:r>
            <a:r>
              <a:rPr lang="ko-KR" altLang="en-US" sz="1600" dirty="0" smtClean="0">
                <a:latin typeface="+mn-ea"/>
              </a:rPr>
              <a:t>장소 </a:t>
            </a:r>
            <a:r>
              <a:rPr lang="en-US" altLang="ko-KR" sz="1600" dirty="0" smtClean="0">
                <a:latin typeface="+mn-ea"/>
              </a:rPr>
              <a:t>: </a:t>
            </a:r>
            <a:r>
              <a:rPr lang="ko-KR" altLang="en-US" sz="1600" dirty="0" smtClean="0">
                <a:latin typeface="+mn-ea"/>
              </a:rPr>
              <a:t>소강당 </a:t>
            </a:r>
            <a:endParaRPr lang="en-US" altLang="ko-KR" sz="1600" dirty="0">
              <a:latin typeface="+mn-ea"/>
            </a:endParaRPr>
          </a:p>
          <a:p>
            <a:pPr algn="l" fontAlgn="base"/>
            <a:r>
              <a:rPr lang="en-US" altLang="ko-KR" sz="1600" dirty="0" smtClean="0">
                <a:latin typeface="+mn-ea"/>
              </a:rPr>
              <a:t> ·</a:t>
            </a:r>
            <a:r>
              <a:rPr lang="ko-KR" altLang="en-US" sz="1600" dirty="0" err="1" smtClean="0">
                <a:latin typeface="+mn-ea"/>
              </a:rPr>
              <a:t>발표팀</a:t>
            </a:r>
            <a:r>
              <a:rPr lang="ko-KR" altLang="en-US" sz="1600" dirty="0" smtClean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: </a:t>
            </a:r>
            <a:r>
              <a:rPr lang="ko-KR" altLang="en-US" sz="1600" dirty="0" err="1" smtClean="0">
                <a:latin typeface="+mn-ea"/>
              </a:rPr>
              <a:t>오매사</a:t>
            </a:r>
            <a:r>
              <a:rPr lang="ko-KR" altLang="en-US" sz="1600" dirty="0" err="1">
                <a:latin typeface="+mn-ea"/>
              </a:rPr>
              <a:t>복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일본</a:t>
            </a:r>
            <a:r>
              <a:rPr lang="en-US" altLang="ko-KR" sz="1600" dirty="0" smtClean="0">
                <a:latin typeface="+mn-ea"/>
              </a:rPr>
              <a:t>),  </a:t>
            </a:r>
            <a:r>
              <a:rPr lang="ko-KR" altLang="en-US" sz="1600" dirty="0" smtClean="0">
                <a:latin typeface="+mn-ea"/>
              </a:rPr>
              <a:t>통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중국</a:t>
            </a:r>
            <a:r>
              <a:rPr lang="en-US" altLang="ko-KR" sz="1600" dirty="0" smtClean="0">
                <a:latin typeface="+mn-ea"/>
              </a:rPr>
              <a:t>), </a:t>
            </a:r>
            <a:r>
              <a:rPr lang="ko-KR" altLang="en-US" sz="1600" dirty="0" err="1" smtClean="0">
                <a:latin typeface="+mn-ea"/>
              </a:rPr>
              <a:t>방방콕콕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방콕</a:t>
            </a:r>
            <a:r>
              <a:rPr lang="en-US" altLang="ko-KR" sz="1600" dirty="0" smtClean="0">
                <a:latin typeface="+mn-ea"/>
              </a:rPr>
              <a:t>)</a:t>
            </a:r>
          </a:p>
          <a:p>
            <a:pPr algn="l" fontAlgn="base"/>
            <a:r>
              <a:rPr lang="ko-KR" altLang="en-US" sz="1600" dirty="0" smtClean="0">
                <a:latin typeface="+mn-ea"/>
              </a:rPr>
              <a:t>             행복허브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싱가포르</a:t>
            </a:r>
            <a:r>
              <a:rPr lang="en-US" altLang="ko-KR" sz="1600" dirty="0" smtClean="0">
                <a:latin typeface="+mn-ea"/>
              </a:rPr>
              <a:t>), </a:t>
            </a:r>
            <a:r>
              <a:rPr lang="ko-KR" altLang="en-US" sz="1600" dirty="0" smtClean="0">
                <a:latin typeface="+mn-ea"/>
              </a:rPr>
              <a:t>행복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일본</a:t>
            </a:r>
            <a:r>
              <a:rPr lang="en-US" altLang="ko-KR" sz="1600" dirty="0" smtClean="0">
                <a:latin typeface="+mn-ea"/>
              </a:rPr>
              <a:t>)</a:t>
            </a:r>
          </a:p>
          <a:p>
            <a:pPr algn="l" fontAlgn="base"/>
            <a:r>
              <a:rPr lang="en-US" altLang="ko-KR" sz="1600" dirty="0" smtClean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·</a:t>
            </a:r>
            <a:r>
              <a:rPr lang="ko-KR" altLang="en-US" sz="1600" dirty="0" smtClean="0">
                <a:latin typeface="+mn-ea"/>
              </a:rPr>
              <a:t>증빙자</a:t>
            </a:r>
            <a:r>
              <a:rPr lang="ko-KR" altLang="en-US" sz="1600" dirty="0">
                <a:latin typeface="+mn-ea"/>
              </a:rPr>
              <a:t>료</a:t>
            </a:r>
            <a:r>
              <a:rPr lang="ko-KR" altLang="en-US" sz="1600" dirty="0" smtClean="0">
                <a:latin typeface="+mn-ea"/>
              </a:rPr>
              <a:t>제출 </a:t>
            </a:r>
            <a:r>
              <a:rPr lang="en-US" altLang="ko-KR" sz="1600" dirty="0" smtClean="0">
                <a:latin typeface="+mn-ea"/>
              </a:rPr>
              <a:t>: 2016.11.30(</a:t>
            </a:r>
            <a:r>
              <a:rPr lang="ko-KR" altLang="en-US" sz="1600" dirty="0" smtClean="0">
                <a:latin typeface="+mn-ea"/>
              </a:rPr>
              <a:t>수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까지 </a:t>
            </a:r>
            <a:r>
              <a:rPr lang="ko-KR" altLang="en-US" sz="1600" dirty="0" err="1" smtClean="0">
                <a:latin typeface="+mn-ea"/>
              </a:rPr>
              <a:t>교무지원팀으로</a:t>
            </a:r>
            <a:r>
              <a:rPr lang="ko-KR" altLang="en-US" sz="1600" dirty="0" smtClean="0">
                <a:latin typeface="+mn-ea"/>
              </a:rPr>
              <a:t> </a:t>
            </a:r>
            <a:r>
              <a:rPr lang="ko-KR" altLang="en-US" sz="1600" dirty="0" smtClean="0">
                <a:latin typeface="+mn-ea"/>
              </a:rPr>
              <a:t>제출</a:t>
            </a:r>
            <a:endParaRPr lang="en-US" altLang="ko-KR" sz="1600" dirty="0">
              <a:latin typeface="+mn-ea"/>
            </a:endParaRPr>
          </a:p>
          <a:p>
            <a:pPr algn="l" fontAlgn="base"/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체험보고서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사진</a:t>
            </a:r>
            <a:r>
              <a:rPr lang="en-US" altLang="ko-KR" sz="1600" dirty="0" smtClean="0">
                <a:latin typeface="+mn-ea"/>
              </a:rPr>
              <a:t>30</a:t>
            </a:r>
            <a:r>
              <a:rPr lang="ko-KR" altLang="en-US" sz="1600" dirty="0" smtClean="0">
                <a:latin typeface="+mn-ea"/>
              </a:rPr>
              <a:t>장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동영상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출입국 증빙서류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경비사용 영수증</a:t>
            </a:r>
            <a:r>
              <a:rPr lang="en-US" altLang="ko-KR" sz="1600" dirty="0" smtClean="0">
                <a:latin typeface="+mn-ea"/>
              </a:rPr>
              <a:t>)</a:t>
            </a:r>
          </a:p>
          <a:p>
            <a:pPr algn="l" fontAlgn="base"/>
            <a:r>
              <a:rPr lang="en-US" altLang="ko-KR" sz="1600" dirty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·PPT</a:t>
            </a:r>
            <a:r>
              <a:rPr lang="ko-KR" altLang="en-US" sz="1600" dirty="0" smtClean="0">
                <a:latin typeface="+mn-ea"/>
              </a:rPr>
              <a:t>자료 제출 </a:t>
            </a:r>
            <a:r>
              <a:rPr lang="en-US" altLang="ko-KR" sz="1600" dirty="0" smtClean="0">
                <a:latin typeface="+mn-ea"/>
              </a:rPr>
              <a:t>: 2016.12.05(</a:t>
            </a:r>
            <a:r>
              <a:rPr lang="ko-KR" altLang="en-US" sz="1600" dirty="0" smtClean="0">
                <a:latin typeface="+mn-ea"/>
              </a:rPr>
              <a:t>월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까지 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en-US" altLang="ko-KR" sz="1600" dirty="0" smtClean="0">
                <a:latin typeface="+mn-ea"/>
                <a:hlinkClick r:id="rId4"/>
              </a:rPr>
              <a:t>jjch2045@ggu.ac.kr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로 제출</a:t>
            </a:r>
            <a:endParaRPr lang="en-US" altLang="ko-KR" sz="1600" dirty="0" smtClean="0">
              <a:latin typeface="+mn-ea"/>
            </a:endParaRPr>
          </a:p>
          <a:p>
            <a:pPr algn="l" fontAlgn="base"/>
            <a:r>
              <a:rPr lang="en-US" altLang="ko-KR" sz="1600" dirty="0" smtClean="0">
                <a:latin typeface="+mn-ea"/>
              </a:rPr>
              <a:t> </a:t>
            </a:r>
            <a:r>
              <a:rPr lang="en-US" altLang="ko-KR" sz="1600" dirty="0" smtClean="0">
                <a:latin typeface="+mn-ea"/>
              </a:rPr>
              <a:t>·</a:t>
            </a:r>
            <a:r>
              <a:rPr lang="ko-KR" altLang="en-US" sz="1600" dirty="0" smtClean="0">
                <a:latin typeface="+mn-ea"/>
              </a:rPr>
              <a:t>시 상 </a:t>
            </a:r>
            <a:endParaRPr lang="en-US" altLang="ko-KR" sz="1600" dirty="0">
              <a:latin typeface="+mn-ea"/>
            </a:endParaRPr>
          </a:p>
          <a:p>
            <a:pPr algn="l" fontAlgn="base"/>
            <a:r>
              <a:rPr lang="en-US" altLang="ko-KR" sz="1600" dirty="0" smtClean="0">
                <a:latin typeface="+mn-ea"/>
              </a:rPr>
              <a:t>  - 1</a:t>
            </a:r>
            <a:r>
              <a:rPr lang="ko-KR" altLang="en-US" sz="1600" dirty="0" smtClean="0">
                <a:latin typeface="+mn-ea"/>
              </a:rPr>
              <a:t>등 각 상품권 </a:t>
            </a:r>
            <a:r>
              <a:rPr lang="en-US" altLang="ko-KR" sz="1600" dirty="0" smtClean="0">
                <a:latin typeface="+mn-ea"/>
              </a:rPr>
              <a:t>3</a:t>
            </a:r>
            <a:r>
              <a:rPr lang="ko-KR" altLang="en-US" sz="1600" dirty="0" smtClean="0">
                <a:latin typeface="+mn-ea"/>
              </a:rPr>
              <a:t>만원</a:t>
            </a:r>
            <a:r>
              <a:rPr lang="en-US" altLang="ko-KR" sz="1600" dirty="0" smtClean="0">
                <a:latin typeface="+mn-ea"/>
              </a:rPr>
              <a:t>, 2</a:t>
            </a:r>
            <a:r>
              <a:rPr lang="ko-KR" altLang="en-US" sz="1600" dirty="0" smtClean="0">
                <a:latin typeface="+mn-ea"/>
              </a:rPr>
              <a:t>등 각 상품권 </a:t>
            </a:r>
            <a:r>
              <a:rPr lang="en-US" altLang="ko-KR" sz="1600" dirty="0" smtClean="0">
                <a:latin typeface="+mn-ea"/>
              </a:rPr>
              <a:t>2</a:t>
            </a:r>
            <a:r>
              <a:rPr lang="ko-KR" altLang="en-US" sz="1600" dirty="0" smtClean="0">
                <a:latin typeface="+mn-ea"/>
              </a:rPr>
              <a:t>만원</a:t>
            </a:r>
            <a:r>
              <a:rPr lang="en-US" altLang="ko-KR" sz="1600" dirty="0" smtClean="0">
                <a:latin typeface="+mn-ea"/>
              </a:rPr>
              <a:t>, 3</a:t>
            </a:r>
            <a:r>
              <a:rPr lang="ko-KR" altLang="en-US" sz="1600" dirty="0" smtClean="0">
                <a:latin typeface="+mn-ea"/>
              </a:rPr>
              <a:t>등 각 상품권 </a:t>
            </a:r>
            <a:r>
              <a:rPr lang="en-US" altLang="ko-KR" sz="1600" dirty="0" smtClean="0">
                <a:latin typeface="+mn-ea"/>
              </a:rPr>
              <a:t>1</a:t>
            </a:r>
            <a:r>
              <a:rPr lang="ko-KR" altLang="en-US" sz="1600" dirty="0" smtClean="0">
                <a:latin typeface="+mn-ea"/>
              </a:rPr>
              <a:t>만원 </a:t>
            </a:r>
            <a:endParaRPr lang="en-US" altLang="ko-KR" sz="1600" dirty="0">
              <a:latin typeface="+mn-ea"/>
            </a:endParaRPr>
          </a:p>
          <a:p>
            <a:pPr algn="l" fontAlgn="base"/>
            <a:r>
              <a:rPr lang="ko-KR" altLang="en-US" sz="1600" dirty="0" smtClean="0">
                <a:latin typeface="+mn-ea"/>
              </a:rPr>
              <a:t>  </a:t>
            </a:r>
            <a:r>
              <a:rPr lang="en-US" altLang="ko-KR" sz="1600" dirty="0" smtClean="0">
                <a:latin typeface="+mn-ea"/>
              </a:rPr>
              <a:t>- </a:t>
            </a:r>
            <a:r>
              <a:rPr lang="ko-KR" altLang="en-US" sz="1600" dirty="0" smtClean="0">
                <a:latin typeface="+mn-ea"/>
              </a:rPr>
              <a:t>발표회 참가 팀 전원 </a:t>
            </a:r>
            <a:r>
              <a:rPr lang="en-US" altLang="ko-KR" sz="1600" dirty="0" smtClean="0">
                <a:latin typeface="+mn-ea"/>
              </a:rPr>
              <a:t>20</a:t>
            </a:r>
            <a:r>
              <a:rPr lang="ko-KR" altLang="en-US" sz="1600" dirty="0" smtClean="0">
                <a:latin typeface="+mn-ea"/>
              </a:rPr>
              <a:t>골드 지급</a:t>
            </a:r>
            <a:endParaRPr lang="en-US" altLang="ko-KR" sz="1600" dirty="0" smtClean="0">
              <a:latin typeface="+mn-ea"/>
            </a:endParaRPr>
          </a:p>
          <a:p>
            <a:pPr algn="l" fontAlgn="base"/>
            <a:endParaRPr lang="en-US" altLang="ko-KR" sz="1600" dirty="0" smtClean="0">
              <a:latin typeface="+mn-ea"/>
            </a:endParaRPr>
          </a:p>
          <a:p>
            <a:pPr fontAlgn="base"/>
            <a:r>
              <a:rPr lang="ko-KR" altLang="en-US" sz="1600" dirty="0" smtClean="0">
                <a:latin typeface="+mn-ea"/>
              </a:rPr>
              <a:t>학생 여러분의 많은 참관 부탁 드립니다</a:t>
            </a:r>
            <a:r>
              <a:rPr lang="en-US" altLang="ko-KR" sz="1600" dirty="0" smtClean="0">
                <a:latin typeface="+mn-ea"/>
              </a:rPr>
              <a:t>.</a:t>
            </a:r>
            <a:r>
              <a:rPr lang="ko-KR" altLang="en-US" sz="1600" dirty="0" smtClean="0">
                <a:latin typeface="+mn-ea"/>
              </a:rPr>
              <a:t> </a:t>
            </a:r>
            <a:endParaRPr lang="en-US" altLang="ko-KR" sz="1600" dirty="0" smtClean="0">
              <a:latin typeface="+mn-ea"/>
            </a:endParaRPr>
          </a:p>
          <a:p>
            <a:pPr fontAlgn="base" latinLnBrk="0"/>
            <a:endParaRPr lang="en-US" altLang="ko-KR" sz="1600" dirty="0" smtClean="0">
              <a:latin typeface="+mn-ea"/>
            </a:endParaRPr>
          </a:p>
          <a:p>
            <a:pPr fontAlgn="base" latinLnBrk="0"/>
            <a:r>
              <a:rPr lang="en-US" altLang="ko-KR" sz="1600" dirty="0" smtClean="0">
                <a:latin typeface="+mn-ea"/>
              </a:rPr>
              <a:t>2016</a:t>
            </a:r>
            <a:r>
              <a:rPr lang="en-US" altLang="ko-KR" sz="1600" dirty="0">
                <a:latin typeface="+mn-ea"/>
              </a:rPr>
              <a:t>. </a:t>
            </a:r>
            <a:r>
              <a:rPr lang="en-US" altLang="ko-KR" sz="1600" dirty="0" smtClean="0">
                <a:latin typeface="+mn-ea"/>
              </a:rPr>
              <a:t>11. 17.</a:t>
            </a:r>
          </a:p>
          <a:p>
            <a:pPr fontAlgn="base" latinLnBrk="0"/>
            <a:endParaRPr lang="ko-KR" altLang="en-US" sz="1600" dirty="0">
              <a:latin typeface="+mn-ea"/>
            </a:endParaRPr>
          </a:p>
          <a:p>
            <a:pPr fontAlgn="base" latinLnBrk="0"/>
            <a:r>
              <a:rPr lang="ko-KR" altLang="en-US" sz="1600" dirty="0" smtClean="0">
                <a:latin typeface="+mn-ea"/>
              </a:rPr>
              <a:t>교 무 </a:t>
            </a:r>
            <a:r>
              <a:rPr lang="ko-KR" altLang="en-US" sz="1600" dirty="0">
                <a:latin typeface="+mn-ea"/>
              </a:rPr>
              <a:t>지 원 팀</a:t>
            </a:r>
          </a:p>
          <a:p>
            <a:pPr algn="l"/>
            <a:endParaRPr lang="ko-KR" altLang="en-US" sz="1400" dirty="0"/>
          </a:p>
        </p:txBody>
      </p:sp>
      <p:sp>
        <p:nvSpPr>
          <p:cNvPr id="4" name="직사각형 3"/>
          <p:cNvSpPr/>
          <p:nvPr/>
        </p:nvSpPr>
        <p:spPr>
          <a:xfrm>
            <a:off x="293914" y="533400"/>
            <a:ext cx="6281057" cy="8077200"/>
          </a:xfrm>
          <a:prstGeom prst="rect">
            <a:avLst/>
          </a:prstGeom>
          <a:noFill/>
          <a:ln w="571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3914" y="152791"/>
            <a:ext cx="1636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교무 </a:t>
            </a:r>
            <a:r>
              <a:rPr lang="en-US" altLang="ko-KR" dirty="0" smtClean="0"/>
              <a:t>16 - 2 - 18</a:t>
            </a:r>
            <a:endParaRPr lang="ko-KR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73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1b85e12-66ad-4bb2-3f3f-2e3f703f3f09"/>
</p:tagLst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170</Words>
  <Application>Microsoft Office PowerPoint</Application>
  <PresentationFormat>화면 슬라이드 쇼(4:3)</PresentationFormat>
  <Paragraphs>25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제2차 융합 및 전공심화 해외체험단  결과 보고 발표회 개최 안내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금강대학교 구조개혁 관련 간담회 개최</dc:title>
  <dc:creator>박종세</dc:creator>
  <cp:lastModifiedBy>GGU</cp:lastModifiedBy>
  <cp:revision>21</cp:revision>
  <cp:lastPrinted>2016-11-17T04:15:23Z</cp:lastPrinted>
  <dcterms:created xsi:type="dcterms:W3CDTF">2016-09-06T08:44:11Z</dcterms:created>
  <dcterms:modified xsi:type="dcterms:W3CDTF">2016-11-22T05:11:48Z</dcterms:modified>
</cp:coreProperties>
</file>