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3120" y="2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052877"/>
          </a:xfrm>
        </p:spPr>
        <p:txBody>
          <a:bodyPr>
            <a:normAutofit fontScale="90000"/>
          </a:bodyPr>
          <a:lstStyle/>
          <a:p>
            <a:r>
              <a:rPr lang="ko-KR" altLang="en-US" sz="2700" b="1" dirty="0" smtClean="0">
                <a:latin typeface="+mj-ea"/>
              </a:rPr>
              <a:t>제</a:t>
            </a:r>
            <a:r>
              <a:rPr lang="en-US" altLang="ko-KR" sz="2700" b="1" dirty="0">
                <a:latin typeface="+mj-ea"/>
              </a:rPr>
              <a:t>3</a:t>
            </a:r>
            <a:r>
              <a:rPr lang="ko-KR" altLang="en-US" sz="2700" b="1" dirty="0" smtClean="0">
                <a:latin typeface="+mj-ea"/>
              </a:rPr>
              <a:t>차 융합 및 전공심화 </a:t>
            </a:r>
            <a:r>
              <a:rPr lang="ko-KR" altLang="en-US" sz="2700" b="1" dirty="0" err="1" smtClean="0">
                <a:latin typeface="+mj-ea"/>
              </a:rPr>
              <a:t>해외체험단</a:t>
            </a:r>
            <a:r>
              <a:rPr lang="ko-KR" altLang="en-US" sz="2700" b="1" dirty="0" smtClean="0">
                <a:latin typeface="+mj-ea"/>
              </a:rPr>
              <a:t> 선</a:t>
            </a:r>
            <a:r>
              <a:rPr lang="ko-KR" altLang="en-US" sz="2700" b="1" dirty="0">
                <a:latin typeface="+mj-ea"/>
              </a:rPr>
              <a:t>발</a:t>
            </a:r>
            <a:r>
              <a:rPr lang="ko-KR" altLang="en-US" sz="2700" b="1" dirty="0" smtClean="0">
                <a:latin typeface="+mj-ea"/>
              </a:rPr>
              <a:t> </a:t>
            </a:r>
            <a:r>
              <a:rPr lang="en-US" altLang="ko-KR" sz="2700" b="1" dirty="0" smtClean="0">
                <a:latin typeface="+mj-ea"/>
              </a:rPr>
              <a:t/>
            </a:r>
            <a:br>
              <a:rPr lang="en-US" altLang="ko-KR" sz="2700" b="1" dirty="0" smtClean="0">
                <a:latin typeface="+mj-ea"/>
              </a:rPr>
            </a:br>
            <a:r>
              <a:rPr lang="ko-KR" altLang="en-US" sz="2700" b="1" dirty="0" smtClean="0">
                <a:latin typeface="+mj-ea"/>
              </a:rPr>
              <a:t>발표회 개최 안내</a:t>
            </a:r>
            <a:r>
              <a:rPr lang="en-US" altLang="ko-KR" sz="2600" b="1" dirty="0" smtClean="0">
                <a:latin typeface="+mj-ea"/>
              </a:rPr>
              <a:t/>
            </a:r>
            <a:br>
              <a:rPr lang="en-US" altLang="ko-KR" sz="2600" b="1" dirty="0" smtClean="0">
                <a:latin typeface="+mj-ea"/>
              </a:rPr>
            </a:br>
            <a:endParaRPr lang="ko-KR" altLang="en-US" sz="26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2052084"/>
            <a:ext cx="5940878" cy="6558516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en-US" altLang="ko-KR" sz="1900" dirty="0" smtClean="0">
                <a:latin typeface="+mn-ea"/>
              </a:rPr>
              <a:t>“</a:t>
            </a:r>
            <a:r>
              <a:rPr lang="ko-KR" altLang="en-US" sz="1900" dirty="0" smtClean="0">
                <a:latin typeface="+mn-ea"/>
              </a:rPr>
              <a:t>제</a:t>
            </a:r>
            <a:r>
              <a:rPr lang="en-US" altLang="ko-KR" sz="1900" dirty="0">
                <a:latin typeface="+mn-ea"/>
              </a:rPr>
              <a:t>3</a:t>
            </a:r>
            <a:r>
              <a:rPr lang="ko-KR" altLang="en-US" sz="1900" dirty="0" smtClean="0">
                <a:latin typeface="+mn-ea"/>
              </a:rPr>
              <a:t>차 융합 및 전공심화 </a:t>
            </a:r>
            <a:r>
              <a:rPr lang="ko-KR" altLang="en-US" sz="1900" dirty="0" err="1" smtClean="0">
                <a:latin typeface="+mn-ea"/>
              </a:rPr>
              <a:t>해외체험단</a:t>
            </a:r>
            <a:r>
              <a:rPr lang="ko-KR" altLang="en-US" sz="1900" dirty="0" smtClean="0">
                <a:latin typeface="+mn-ea"/>
              </a:rPr>
              <a:t> 선</a:t>
            </a:r>
            <a:r>
              <a:rPr lang="ko-KR" altLang="en-US" sz="1900" dirty="0">
                <a:latin typeface="+mn-ea"/>
              </a:rPr>
              <a:t>발</a:t>
            </a:r>
            <a:r>
              <a:rPr lang="ko-KR" altLang="en-US" sz="1900" dirty="0" smtClean="0">
                <a:latin typeface="+mn-ea"/>
              </a:rPr>
              <a:t> 발표회</a:t>
            </a:r>
            <a:r>
              <a:rPr lang="en-US" altLang="ko-KR" sz="1900" dirty="0" smtClean="0">
                <a:latin typeface="+mn-ea"/>
              </a:rPr>
              <a:t>” </a:t>
            </a:r>
            <a:r>
              <a:rPr lang="ko-KR" altLang="en-US" sz="1900" dirty="0" smtClean="0">
                <a:latin typeface="+mn-ea"/>
              </a:rPr>
              <a:t>를 아래와 같이 실시합니다</a:t>
            </a:r>
            <a:r>
              <a:rPr lang="en-US" altLang="ko-KR" sz="1900" dirty="0" smtClean="0">
                <a:latin typeface="+mn-ea"/>
              </a:rPr>
              <a:t>. </a:t>
            </a:r>
          </a:p>
          <a:p>
            <a:pPr fontAlgn="base"/>
            <a:endParaRPr lang="en-US" altLang="ko-KR" sz="600" dirty="0">
              <a:latin typeface="+mn-ea"/>
            </a:endParaRPr>
          </a:p>
          <a:p>
            <a:pPr fontAlgn="base"/>
            <a:r>
              <a:rPr lang="en-US" altLang="ko-KR" sz="1900" dirty="0" smtClean="0">
                <a:latin typeface="+mn-ea"/>
              </a:rPr>
              <a:t>-</a:t>
            </a:r>
            <a:r>
              <a:rPr lang="ko-KR" altLang="en-US" sz="1900" dirty="0" smtClean="0">
                <a:latin typeface="+mn-ea"/>
              </a:rPr>
              <a:t>아     래</a:t>
            </a:r>
            <a:r>
              <a:rPr lang="en-US" altLang="ko-KR" sz="1900" dirty="0" smtClean="0">
                <a:latin typeface="+mn-ea"/>
              </a:rPr>
              <a:t>-</a:t>
            </a:r>
          </a:p>
          <a:p>
            <a:pPr fontAlgn="base"/>
            <a:endParaRPr lang="en-US" altLang="ko-KR" sz="600" dirty="0" smtClean="0">
              <a:latin typeface="+mn-ea"/>
            </a:endParaRPr>
          </a:p>
          <a:p>
            <a:pPr algn="l" fontAlgn="base"/>
            <a:r>
              <a:rPr lang="en-US" altLang="ko-KR" sz="1900" dirty="0">
                <a:latin typeface="+mn-ea"/>
              </a:rPr>
              <a:t> </a:t>
            </a:r>
            <a:r>
              <a:rPr lang="en-US" altLang="ko-KR" sz="1900" dirty="0" smtClean="0">
                <a:latin typeface="+mn-ea"/>
              </a:rPr>
              <a:t>·</a:t>
            </a:r>
            <a:r>
              <a:rPr lang="ko-KR" altLang="en-US" sz="1900" dirty="0" smtClean="0">
                <a:latin typeface="+mn-ea"/>
              </a:rPr>
              <a:t>일시 </a:t>
            </a:r>
            <a:r>
              <a:rPr lang="en-US" altLang="ko-KR" sz="1900" dirty="0" smtClean="0">
                <a:latin typeface="+mn-ea"/>
              </a:rPr>
              <a:t>: 2016.11.24(</a:t>
            </a:r>
            <a:r>
              <a:rPr lang="ko-KR" altLang="en-US" sz="1900" dirty="0">
                <a:latin typeface="+mn-ea"/>
              </a:rPr>
              <a:t>목</a:t>
            </a:r>
            <a:r>
              <a:rPr lang="en-US" altLang="ko-KR" sz="1900" dirty="0" smtClean="0">
                <a:latin typeface="+mn-ea"/>
              </a:rPr>
              <a:t>) </a:t>
            </a:r>
            <a:r>
              <a:rPr lang="ko-KR" altLang="en-US" sz="1900" dirty="0" smtClean="0">
                <a:latin typeface="+mn-ea"/>
              </a:rPr>
              <a:t>오후 </a:t>
            </a:r>
            <a:r>
              <a:rPr lang="en-US" altLang="ko-KR" sz="1900" dirty="0" smtClean="0">
                <a:latin typeface="+mn-ea"/>
              </a:rPr>
              <a:t>19:00 – 21:00</a:t>
            </a:r>
            <a:endParaRPr lang="en-US" altLang="ko-KR" sz="1900" dirty="0">
              <a:latin typeface="+mn-ea"/>
            </a:endParaRPr>
          </a:p>
          <a:p>
            <a:pPr algn="l" fontAlgn="base"/>
            <a:r>
              <a:rPr lang="en-US" altLang="ko-KR" sz="1900" dirty="0" smtClean="0">
                <a:latin typeface="+mn-ea"/>
              </a:rPr>
              <a:t> ·</a:t>
            </a:r>
            <a:r>
              <a:rPr lang="ko-KR" altLang="en-US" sz="1900" dirty="0" smtClean="0">
                <a:latin typeface="+mn-ea"/>
              </a:rPr>
              <a:t>장소 </a:t>
            </a:r>
            <a:r>
              <a:rPr lang="en-US" altLang="ko-KR" sz="1900" dirty="0" smtClean="0">
                <a:latin typeface="+mn-ea"/>
              </a:rPr>
              <a:t>: </a:t>
            </a:r>
            <a:r>
              <a:rPr lang="ko-KR" altLang="en-US" sz="1900" dirty="0" smtClean="0">
                <a:latin typeface="+mn-ea"/>
              </a:rPr>
              <a:t>소강당 </a:t>
            </a:r>
            <a:endParaRPr lang="en-US" altLang="ko-KR" sz="1900" dirty="0" smtClean="0">
              <a:latin typeface="+mn-ea"/>
            </a:endParaRPr>
          </a:p>
          <a:p>
            <a:pPr algn="l" fontAlgn="base"/>
            <a:r>
              <a:rPr lang="en-US" altLang="ko-KR" sz="1900" dirty="0" smtClean="0">
                <a:latin typeface="+mn-ea"/>
              </a:rPr>
              <a:t> ·</a:t>
            </a:r>
            <a:r>
              <a:rPr lang="ko-KR" altLang="en-US" sz="1900" dirty="0" smtClean="0">
                <a:latin typeface="+mn-ea"/>
              </a:rPr>
              <a:t>주요사항 </a:t>
            </a:r>
            <a:r>
              <a:rPr lang="en-US" altLang="ko-KR" sz="1900" dirty="0" smtClean="0">
                <a:latin typeface="+mn-ea"/>
              </a:rPr>
              <a:t>: 1</a:t>
            </a:r>
            <a:r>
              <a:rPr lang="ko-KR" altLang="en-US" sz="1900" dirty="0" err="1" smtClean="0">
                <a:latin typeface="+mn-ea"/>
              </a:rPr>
              <a:t>팀당</a:t>
            </a:r>
            <a:r>
              <a:rPr lang="ko-KR" altLang="en-US" sz="1900" dirty="0" smtClean="0">
                <a:latin typeface="+mn-ea"/>
              </a:rPr>
              <a:t> </a:t>
            </a:r>
            <a:r>
              <a:rPr lang="en-US" altLang="ko-KR" sz="1900" dirty="0">
                <a:latin typeface="+mn-ea"/>
              </a:rPr>
              <a:t>7</a:t>
            </a:r>
            <a:r>
              <a:rPr lang="ko-KR" altLang="en-US" sz="1900" dirty="0" smtClean="0">
                <a:latin typeface="+mn-ea"/>
              </a:rPr>
              <a:t>분 </a:t>
            </a:r>
            <a:r>
              <a:rPr lang="en-US" altLang="ko-KR" sz="1900" dirty="0" smtClean="0">
                <a:latin typeface="+mn-ea"/>
              </a:rPr>
              <a:t>(</a:t>
            </a:r>
            <a:r>
              <a:rPr lang="ko-KR" altLang="en-US" sz="1900" dirty="0" smtClean="0">
                <a:latin typeface="+mn-ea"/>
              </a:rPr>
              <a:t>총 </a:t>
            </a:r>
            <a:r>
              <a:rPr lang="en-US" altLang="ko-KR" sz="1900" dirty="0" smtClean="0">
                <a:latin typeface="+mn-ea"/>
              </a:rPr>
              <a:t>14</a:t>
            </a:r>
            <a:r>
              <a:rPr lang="ko-KR" altLang="en-US" sz="1900" dirty="0" smtClean="0">
                <a:latin typeface="+mn-ea"/>
              </a:rPr>
              <a:t>팀 발표</a:t>
            </a:r>
            <a:r>
              <a:rPr lang="en-US" altLang="ko-KR" sz="1900" dirty="0" smtClean="0">
                <a:latin typeface="+mn-ea"/>
              </a:rPr>
              <a:t>)</a:t>
            </a:r>
            <a:endParaRPr lang="en-US" altLang="ko-KR" sz="1900" b="1" dirty="0">
              <a:latin typeface="+mn-ea"/>
            </a:endParaRPr>
          </a:p>
          <a:p>
            <a:pPr algn="l" fontAlgn="base"/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4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r>
              <a:rPr lang="en-US" altLang="ko-KR" sz="1500" dirty="0" smtClean="0">
                <a:latin typeface="+mn-ea"/>
              </a:rPr>
              <a:t> </a:t>
            </a: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endParaRPr lang="en-US" altLang="ko-KR" sz="15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algn="l" fontAlgn="base"/>
            <a:endParaRPr lang="en-US" altLang="ko-KR" sz="1500" dirty="0" smtClean="0">
              <a:latin typeface="+mn-ea"/>
            </a:endParaRPr>
          </a:p>
          <a:p>
            <a:pPr algn="l" fontAlgn="base"/>
            <a:endParaRPr lang="en-US" altLang="ko-KR" sz="15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endParaRPr lang="en-US" altLang="ko-KR" sz="15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endParaRPr lang="en-US" altLang="ko-KR" sz="15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endParaRPr lang="en-US" altLang="ko-KR" sz="15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endParaRPr lang="en-US" altLang="ko-KR" sz="1500" dirty="0">
              <a:latin typeface="+mn-ea"/>
            </a:endParaRPr>
          </a:p>
          <a:p>
            <a:pPr fontAlgn="base"/>
            <a:endParaRPr lang="en-US" altLang="ko-KR" sz="1500" dirty="0" smtClean="0">
              <a:latin typeface="+mn-ea"/>
            </a:endParaRPr>
          </a:p>
          <a:p>
            <a:pPr fontAlgn="base"/>
            <a:endParaRPr lang="en-US" altLang="ko-KR" sz="2200" dirty="0" smtClean="0">
              <a:latin typeface="+mn-ea"/>
            </a:endParaRPr>
          </a:p>
          <a:p>
            <a:pPr fontAlgn="base"/>
            <a:r>
              <a:rPr lang="ko-KR" altLang="en-US" sz="2200" dirty="0" smtClean="0">
                <a:latin typeface="+mn-ea"/>
              </a:rPr>
              <a:t>학생 여러분의 많은 참관 부탁 드립니다</a:t>
            </a:r>
            <a:r>
              <a:rPr lang="en-US" altLang="ko-KR" sz="2200" dirty="0" smtClean="0">
                <a:latin typeface="+mn-ea"/>
              </a:rPr>
              <a:t>.</a:t>
            </a:r>
            <a:r>
              <a:rPr lang="ko-KR" altLang="en-US" sz="2200" dirty="0" smtClean="0">
                <a:latin typeface="+mn-ea"/>
              </a:rPr>
              <a:t> </a:t>
            </a:r>
            <a:endParaRPr lang="en-US" altLang="ko-KR" sz="2200" dirty="0" smtClean="0">
              <a:latin typeface="+mn-ea"/>
            </a:endParaRPr>
          </a:p>
          <a:p>
            <a:pPr fontAlgn="base" latinLnBrk="0"/>
            <a:r>
              <a:rPr lang="en-US" altLang="ko-KR" sz="2200" dirty="0" smtClean="0">
                <a:latin typeface="+mn-ea"/>
              </a:rPr>
              <a:t>2016</a:t>
            </a:r>
            <a:r>
              <a:rPr lang="en-US" altLang="ko-KR" sz="2200" dirty="0">
                <a:latin typeface="+mn-ea"/>
              </a:rPr>
              <a:t>. </a:t>
            </a:r>
            <a:r>
              <a:rPr lang="en-US" altLang="ko-KR" sz="2200" dirty="0" smtClean="0">
                <a:latin typeface="+mn-ea"/>
              </a:rPr>
              <a:t>11. 22.</a:t>
            </a:r>
            <a:endParaRPr lang="ko-KR" altLang="en-US" sz="2200" dirty="0">
              <a:latin typeface="+mn-ea"/>
            </a:endParaRPr>
          </a:p>
          <a:p>
            <a:pPr fontAlgn="base" latinLnBrk="0"/>
            <a:r>
              <a:rPr lang="ko-KR" altLang="en-US" sz="2200" dirty="0" smtClean="0">
                <a:latin typeface="+mn-ea"/>
              </a:rPr>
              <a:t>교 무 </a:t>
            </a:r>
            <a:r>
              <a:rPr lang="ko-KR" altLang="en-US" sz="2200" dirty="0">
                <a:latin typeface="+mn-ea"/>
              </a:rPr>
              <a:t>지 원 </a:t>
            </a:r>
            <a:r>
              <a:rPr lang="ko-KR" altLang="en-US" sz="2200" dirty="0" smtClean="0">
                <a:latin typeface="+mn-ea"/>
              </a:rPr>
              <a:t>팀</a:t>
            </a:r>
            <a:endParaRPr lang="ko-KR" altLang="en-US" sz="2200" dirty="0">
              <a:latin typeface="+mn-ea"/>
            </a:endParaRP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636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16 - 2 - 21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467236"/>
              </p:ext>
            </p:extLst>
          </p:nvPr>
        </p:nvGraphicFramePr>
        <p:xfrm>
          <a:off x="635483" y="3296093"/>
          <a:ext cx="5597917" cy="3718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9791"/>
                <a:gridCol w="1063342"/>
                <a:gridCol w="730163"/>
                <a:gridCol w="740745"/>
                <a:gridCol w="2433876"/>
              </a:tblGrid>
              <a:tr h="2670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순서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팀 명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지원자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인솔자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방문국가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정말가고싶대만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latin typeface="+mj-ea"/>
                          <a:ea typeface="+mj-ea"/>
                        </a:rPr>
                        <a:t>호가비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대만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홍콩반점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강소연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중국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0916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신경선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대만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대겠</a:t>
                      </a: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GGU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만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!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고수현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대만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5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인도아홉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(9)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시아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최병학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인도네시아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無始無終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김성철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인도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사이다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김지연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독일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불라불라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최종석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라오스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9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오키도교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최은영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일본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Anh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chi </a:t>
                      </a:r>
                      <a:r>
                        <a:rPr lang="en-US" altLang="ko-KR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em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이원식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베트남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11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Hi! Shanghai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5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장민호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중국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12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꾸할랄룸푸르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7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김성률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말레이시아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13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금강통신사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smtClean="0">
                          <a:latin typeface="+mj-ea"/>
                          <a:ea typeface="+mj-ea"/>
                        </a:rPr>
                        <a:t>5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조영희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일본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2449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14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NEWS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6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박영길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독일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</TotalTime>
  <Words>172</Words>
  <Application>Microsoft Office PowerPoint</Application>
  <PresentationFormat>화면 슬라이드 쇼(4:3)</PresentationFormat>
  <Paragraphs>109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제3차 융합 및 전공심화 해외체험단 선발  발표회 개최 안내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25</cp:revision>
  <cp:lastPrinted>2016-11-22T04:06:35Z</cp:lastPrinted>
  <dcterms:created xsi:type="dcterms:W3CDTF">2016-09-06T08:44:11Z</dcterms:created>
  <dcterms:modified xsi:type="dcterms:W3CDTF">2016-11-22T08:37:26Z</dcterms:modified>
</cp:coreProperties>
</file>