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318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052877"/>
          </a:xfrm>
        </p:spPr>
        <p:txBody>
          <a:bodyPr>
            <a:normAutofit fontScale="90000"/>
          </a:bodyPr>
          <a:lstStyle/>
          <a:p>
            <a:r>
              <a:rPr lang="ko-KR" altLang="en-US" sz="2700" b="1" dirty="0" smtClean="0">
                <a:latin typeface="+mj-ea"/>
              </a:rPr>
              <a:t>제</a:t>
            </a:r>
            <a:r>
              <a:rPr lang="en-US" altLang="ko-KR" sz="2700" b="1" dirty="0">
                <a:latin typeface="+mj-ea"/>
              </a:rPr>
              <a:t>3</a:t>
            </a:r>
            <a:r>
              <a:rPr lang="ko-KR" altLang="en-US" sz="2700" b="1" dirty="0" smtClean="0">
                <a:latin typeface="+mj-ea"/>
              </a:rPr>
              <a:t>차 융합 및 전공심화 </a:t>
            </a:r>
            <a:r>
              <a:rPr lang="ko-KR" altLang="en-US" sz="2700" b="1" dirty="0" err="1" smtClean="0">
                <a:latin typeface="+mj-ea"/>
              </a:rPr>
              <a:t>해외체험단</a:t>
            </a:r>
            <a:r>
              <a:rPr lang="ko-KR" altLang="en-US" sz="2700" b="1" dirty="0" smtClean="0">
                <a:latin typeface="+mj-ea"/>
              </a:rPr>
              <a:t> </a:t>
            </a:r>
            <a:r>
              <a:rPr lang="en-US" altLang="ko-KR" sz="2700" b="1" dirty="0" smtClean="0">
                <a:latin typeface="+mj-ea"/>
              </a:rPr>
              <a:t/>
            </a:r>
            <a:br>
              <a:rPr lang="en-US" altLang="ko-KR" sz="2700" b="1" dirty="0" smtClean="0">
                <a:latin typeface="+mj-ea"/>
              </a:rPr>
            </a:br>
            <a:r>
              <a:rPr lang="ko-KR" altLang="en-US" sz="2700" b="1" dirty="0" smtClean="0">
                <a:latin typeface="+mj-ea"/>
              </a:rPr>
              <a:t>선정 안내 </a:t>
            </a:r>
            <a:r>
              <a:rPr lang="en-US" altLang="ko-KR" sz="2600" b="1" dirty="0" smtClean="0">
                <a:latin typeface="+mj-ea"/>
              </a:rPr>
              <a:t/>
            </a:r>
            <a:br>
              <a:rPr lang="en-US" altLang="ko-KR" sz="2600" b="1" dirty="0" smtClean="0">
                <a:latin typeface="+mj-ea"/>
              </a:rPr>
            </a:br>
            <a:endParaRPr lang="ko-KR" altLang="en-US" sz="26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1648047"/>
            <a:ext cx="5940878" cy="6962553"/>
          </a:xfrm>
        </p:spPr>
        <p:txBody>
          <a:bodyPr>
            <a:normAutofit/>
          </a:bodyPr>
          <a:lstStyle/>
          <a:p>
            <a:pPr fontAlgn="base"/>
            <a:endParaRPr lang="en-US" altLang="ko-KR" sz="800" dirty="0" smtClean="0">
              <a:latin typeface="+mn-ea"/>
            </a:endParaRPr>
          </a:p>
          <a:p>
            <a:pPr fontAlgn="base"/>
            <a:r>
              <a:rPr lang="en-US" altLang="ko-KR" sz="1400" dirty="0" smtClean="0">
                <a:latin typeface="+mn-ea"/>
              </a:rPr>
              <a:t>“</a:t>
            </a:r>
            <a:r>
              <a:rPr lang="ko-KR" altLang="en-US" sz="1400" dirty="0" smtClean="0">
                <a:latin typeface="+mn-ea"/>
              </a:rPr>
              <a:t>제</a:t>
            </a:r>
            <a:r>
              <a:rPr lang="en-US" altLang="ko-KR" sz="1400" dirty="0">
                <a:latin typeface="+mn-ea"/>
              </a:rPr>
              <a:t>3</a:t>
            </a:r>
            <a:r>
              <a:rPr lang="ko-KR" altLang="en-US" sz="1400" dirty="0" smtClean="0">
                <a:latin typeface="+mn-ea"/>
              </a:rPr>
              <a:t>차 융합 및 전공심화 </a:t>
            </a:r>
            <a:r>
              <a:rPr lang="ko-KR" altLang="en-US" sz="1400" dirty="0" err="1" smtClean="0">
                <a:latin typeface="+mn-ea"/>
              </a:rPr>
              <a:t>해외체험단</a:t>
            </a:r>
            <a:r>
              <a:rPr lang="ko-KR" altLang="en-US" sz="1400" dirty="0" smtClean="0">
                <a:latin typeface="+mn-ea"/>
              </a:rPr>
              <a:t> 선</a:t>
            </a:r>
            <a:r>
              <a:rPr lang="ko-KR" altLang="en-US" sz="1400" dirty="0">
                <a:latin typeface="+mn-ea"/>
              </a:rPr>
              <a:t>정</a:t>
            </a:r>
            <a:r>
              <a:rPr lang="en-US" altLang="ko-KR" sz="1400" dirty="0" smtClean="0">
                <a:latin typeface="+mn-ea"/>
              </a:rPr>
              <a:t>” </a:t>
            </a:r>
            <a:r>
              <a:rPr lang="ko-KR" altLang="en-US" sz="1400" dirty="0">
                <a:latin typeface="+mn-ea"/>
              </a:rPr>
              <a:t>을</a:t>
            </a:r>
            <a:r>
              <a:rPr lang="ko-KR" altLang="en-US" sz="1400" dirty="0" smtClean="0">
                <a:latin typeface="+mn-ea"/>
              </a:rPr>
              <a:t> 아래와 같이 안</a:t>
            </a:r>
            <a:r>
              <a:rPr lang="ko-KR" altLang="en-US" sz="1400" dirty="0">
                <a:latin typeface="+mn-ea"/>
              </a:rPr>
              <a:t>내</a:t>
            </a:r>
            <a:r>
              <a:rPr lang="ko-KR" altLang="en-US" sz="1400" dirty="0" smtClean="0">
                <a:latin typeface="+mn-ea"/>
              </a:rPr>
              <a:t>합니다</a:t>
            </a:r>
            <a:r>
              <a:rPr lang="en-US" altLang="ko-KR" sz="1400" dirty="0" smtClean="0">
                <a:latin typeface="+mn-ea"/>
              </a:rPr>
              <a:t>. </a:t>
            </a:r>
            <a:endParaRPr lang="en-US" altLang="ko-KR" sz="14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r>
              <a:rPr lang="en-US" altLang="ko-KR" sz="1500" dirty="0" smtClean="0">
                <a:latin typeface="+mn-ea"/>
              </a:rPr>
              <a:t>-</a:t>
            </a:r>
            <a:r>
              <a:rPr lang="ko-KR" altLang="en-US" sz="1500" dirty="0" smtClean="0">
                <a:latin typeface="+mn-ea"/>
              </a:rPr>
              <a:t>아     래</a:t>
            </a:r>
            <a:r>
              <a:rPr lang="en-US" altLang="ko-KR" sz="1500" dirty="0" smtClean="0">
                <a:latin typeface="+mn-ea"/>
              </a:rPr>
              <a:t>-</a:t>
            </a:r>
          </a:p>
          <a:p>
            <a:pPr fontAlgn="base"/>
            <a:endParaRPr lang="en-US" altLang="ko-KR" sz="500" dirty="0" smtClean="0">
              <a:latin typeface="+mn-ea"/>
            </a:endParaRPr>
          </a:p>
          <a:p>
            <a:pPr algn="l" fontAlgn="base"/>
            <a:r>
              <a:rPr lang="en-US" altLang="ko-KR" sz="1400" dirty="0" smtClean="0">
                <a:latin typeface="+mn-ea"/>
              </a:rPr>
              <a:t>·</a:t>
            </a:r>
            <a:r>
              <a:rPr lang="ko-KR" altLang="en-US" sz="1400" dirty="0" smtClean="0">
                <a:latin typeface="+mn-ea"/>
              </a:rPr>
              <a:t>주요사항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총 </a:t>
            </a:r>
            <a:r>
              <a:rPr lang="en-US" altLang="ko-KR" sz="1400" dirty="0">
                <a:latin typeface="+mn-ea"/>
              </a:rPr>
              <a:t>5</a:t>
            </a:r>
            <a:r>
              <a:rPr lang="ko-KR" altLang="en-US" sz="1400" dirty="0" smtClean="0">
                <a:latin typeface="+mn-ea"/>
              </a:rPr>
              <a:t>팀 선정</a:t>
            </a:r>
            <a:endParaRPr lang="en-US" altLang="ko-KR" sz="1400" dirty="0">
              <a:latin typeface="+mn-ea"/>
            </a:endParaRPr>
          </a:p>
          <a:p>
            <a:pPr algn="l" fontAlgn="base"/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r>
              <a:rPr lang="en-US" altLang="ko-KR" sz="1500" dirty="0" smtClean="0">
                <a:latin typeface="+mn-ea"/>
              </a:rPr>
              <a:t> </a:t>
            </a: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endParaRPr lang="en-US" altLang="ko-KR" sz="15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endParaRPr lang="en-US" altLang="ko-KR" sz="1400" dirty="0" smtClean="0"/>
          </a:p>
          <a:p>
            <a:pPr fontAlgn="base"/>
            <a:endParaRPr lang="en-US" altLang="ko-KR" sz="1400" dirty="0" smtClean="0">
              <a:latin typeface="+mn-ea"/>
            </a:endParaRPr>
          </a:p>
          <a:p>
            <a:pPr fontAlgn="base"/>
            <a:endParaRPr lang="en-US" altLang="ko-KR" sz="1400" dirty="0" smtClean="0">
              <a:latin typeface="+mn-ea"/>
            </a:endParaRPr>
          </a:p>
          <a:p>
            <a:pPr fontAlgn="base"/>
            <a:r>
              <a:rPr lang="ko-KR" altLang="en-US" sz="1400" dirty="0" err="1" smtClean="0">
                <a:latin typeface="+mn-ea"/>
              </a:rPr>
              <a:t>선정팀은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>
                <a:latin typeface="+mn-ea"/>
              </a:rPr>
              <a:t>전공심화 </a:t>
            </a:r>
            <a:r>
              <a:rPr lang="ko-KR" altLang="en-US" sz="1400" dirty="0" err="1">
                <a:latin typeface="+mn-ea"/>
              </a:rPr>
              <a:t>해외체험단</a:t>
            </a:r>
            <a:r>
              <a:rPr lang="ko-KR" altLang="en-US" sz="1400" dirty="0">
                <a:latin typeface="+mn-ea"/>
              </a:rPr>
              <a:t> 선발 </a:t>
            </a:r>
            <a:r>
              <a:rPr lang="ko-KR" altLang="en-US" sz="1400" dirty="0" err="1">
                <a:latin typeface="+mn-ea"/>
              </a:rPr>
              <a:t>공고시</a:t>
            </a:r>
            <a:r>
              <a:rPr lang="ko-KR" altLang="en-US" sz="1400" dirty="0">
                <a:latin typeface="+mn-ea"/>
              </a:rPr>
              <a:t> 유의사항을 참고하시어 </a:t>
            </a:r>
            <a:br>
              <a:rPr lang="ko-KR" altLang="en-US" sz="1400" dirty="0">
                <a:latin typeface="+mn-ea"/>
              </a:rPr>
            </a:br>
            <a:endParaRPr lang="en-US" altLang="ko-KR" sz="800" dirty="0" smtClean="0">
              <a:latin typeface="+mn-ea"/>
            </a:endParaRPr>
          </a:p>
          <a:p>
            <a:pPr fontAlgn="base"/>
            <a:r>
              <a:rPr lang="ko-KR" altLang="en-US" sz="1400" dirty="0" smtClean="0">
                <a:latin typeface="+mn-ea"/>
              </a:rPr>
              <a:t>파견에 </a:t>
            </a:r>
            <a:r>
              <a:rPr lang="ko-KR" altLang="en-US" sz="1400" dirty="0">
                <a:latin typeface="+mn-ea"/>
              </a:rPr>
              <a:t>따른 제반 사항을 준수하여 주시기 바랍니다</a:t>
            </a:r>
            <a:endParaRPr lang="en-US" altLang="ko-KR" sz="1400" dirty="0" smtClean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 latinLnBrk="0"/>
            <a:r>
              <a:rPr lang="en-US" altLang="ko-KR" sz="1500" dirty="0" smtClean="0">
                <a:latin typeface="+mn-ea"/>
              </a:rPr>
              <a:t>2016</a:t>
            </a:r>
            <a:r>
              <a:rPr lang="en-US" altLang="ko-KR" sz="1500" dirty="0">
                <a:latin typeface="+mn-ea"/>
              </a:rPr>
              <a:t>. </a:t>
            </a:r>
            <a:r>
              <a:rPr lang="en-US" altLang="ko-KR" sz="1500" dirty="0" smtClean="0">
                <a:latin typeface="+mn-ea"/>
              </a:rPr>
              <a:t>11. 29.</a:t>
            </a:r>
            <a:endParaRPr lang="ko-KR" altLang="en-US" sz="1500" dirty="0">
              <a:latin typeface="+mn-ea"/>
            </a:endParaRPr>
          </a:p>
          <a:p>
            <a:pPr fontAlgn="base" latinLnBrk="0"/>
            <a:r>
              <a:rPr lang="ko-KR" altLang="en-US" sz="2400" dirty="0" smtClean="0">
                <a:latin typeface="+mn-ea"/>
              </a:rPr>
              <a:t>교 무 </a:t>
            </a:r>
            <a:r>
              <a:rPr lang="ko-KR" altLang="en-US" sz="2400" dirty="0">
                <a:latin typeface="+mn-ea"/>
              </a:rPr>
              <a:t>지 원 처</a:t>
            </a: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636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16 - 2 - </a:t>
            </a:r>
            <a:r>
              <a:rPr lang="en-US" altLang="ko-KR" dirty="0" smtClean="0"/>
              <a:t>22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898722"/>
              </p:ext>
            </p:extLst>
          </p:nvPr>
        </p:nvGraphicFramePr>
        <p:xfrm>
          <a:off x="652793" y="3540644"/>
          <a:ext cx="5563298" cy="23816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8537"/>
                <a:gridCol w="754912"/>
                <a:gridCol w="818707"/>
                <a:gridCol w="1520456"/>
                <a:gridCol w="1250686"/>
              </a:tblGrid>
              <a:tr h="4610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팀 명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지원자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인솔자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일정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방문국가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38412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꾸할랄룸푸르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김성률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2017.01.15.-01.23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말레이시아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38412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불라불라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최종석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2017.01.02.-01.09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라오스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38412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Anh chi em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이원식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2017.02.15.-02.23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베트남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38412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無始無終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김성철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2017.02.18.-02.27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인도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38412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대겠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GGU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!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고수현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2017.02.06.-02.12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대만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309</TotalTime>
  <Words>94</Words>
  <Application>Microsoft Office PowerPoint</Application>
  <PresentationFormat>화면 슬라이드 쇼(4:3)</PresentationFormat>
  <Paragraphs>54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제3차 융합 및 전공심화 해외체험단  선정 안내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25</cp:revision>
  <cp:lastPrinted>2016-09-20T08:40:32Z</cp:lastPrinted>
  <dcterms:created xsi:type="dcterms:W3CDTF">2016-09-06T08:44:11Z</dcterms:created>
  <dcterms:modified xsi:type="dcterms:W3CDTF">2016-11-29T07:22:18Z</dcterms:modified>
</cp:coreProperties>
</file>