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3762" y="2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2016-11-30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903514"/>
            <a:ext cx="5932714" cy="1052877"/>
          </a:xfrm>
        </p:spPr>
        <p:txBody>
          <a:bodyPr>
            <a:normAutofit/>
          </a:bodyPr>
          <a:lstStyle/>
          <a:p>
            <a:r>
              <a:rPr lang="ko-KR" altLang="en-US" sz="2200" b="1" dirty="0" smtClean="0">
                <a:latin typeface="+mj-ea"/>
              </a:rPr>
              <a:t>불교 특성화 및 동서양 고전 읽기 발표 대회 </a:t>
            </a:r>
            <a:r>
              <a:rPr lang="ko-KR" altLang="en-US" sz="2200" b="1" dirty="0" smtClean="0">
                <a:latin typeface="+mj-ea"/>
              </a:rPr>
              <a:t>입상자 </a:t>
            </a:r>
            <a:r>
              <a:rPr lang="ko-KR" altLang="en-US" sz="2200" b="1" dirty="0" smtClean="0">
                <a:latin typeface="+mj-ea"/>
              </a:rPr>
              <a:t>안내  </a:t>
            </a:r>
            <a:r>
              <a:rPr lang="en-US" altLang="ko-KR" sz="2600" b="1" dirty="0" smtClean="0">
                <a:latin typeface="+mj-ea"/>
              </a:rPr>
              <a:t/>
            </a:r>
            <a:br>
              <a:rPr lang="en-US" altLang="ko-KR" sz="2600" b="1" dirty="0" smtClean="0">
                <a:latin typeface="+mj-ea"/>
              </a:rPr>
            </a:br>
            <a:endParaRPr lang="ko-KR" altLang="en-US" sz="26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1648047"/>
            <a:ext cx="5940878" cy="6962553"/>
          </a:xfrm>
        </p:spPr>
        <p:txBody>
          <a:bodyPr>
            <a:normAutofit/>
          </a:bodyPr>
          <a:lstStyle/>
          <a:p>
            <a:pPr fontAlgn="base"/>
            <a:endParaRPr lang="en-US" altLang="ko-KR" sz="800" dirty="0" smtClean="0">
              <a:latin typeface="+mn-ea"/>
            </a:endParaRPr>
          </a:p>
          <a:p>
            <a:pPr fontAlgn="base"/>
            <a:r>
              <a:rPr lang="ko-KR" altLang="en-US" sz="1400" dirty="0" smtClean="0">
                <a:latin typeface="+mn-ea"/>
              </a:rPr>
              <a:t>불교 특성화 및 동서양 고전 읽기 발표 대회 입상자를 </a:t>
            </a:r>
            <a:endParaRPr lang="en-US" altLang="ko-KR" sz="1400" dirty="0" smtClean="0">
              <a:latin typeface="+mn-ea"/>
            </a:endParaRPr>
          </a:p>
          <a:p>
            <a:pPr fontAlgn="base"/>
            <a:r>
              <a:rPr lang="ko-KR" altLang="en-US" sz="1400" dirty="0" smtClean="0">
                <a:latin typeface="+mn-ea"/>
              </a:rPr>
              <a:t>아래와 </a:t>
            </a:r>
            <a:r>
              <a:rPr lang="ko-KR" altLang="en-US" sz="1400" dirty="0" smtClean="0">
                <a:latin typeface="+mn-ea"/>
              </a:rPr>
              <a:t>같이 안</a:t>
            </a:r>
            <a:r>
              <a:rPr lang="ko-KR" altLang="en-US" sz="1400" dirty="0">
                <a:latin typeface="+mn-ea"/>
              </a:rPr>
              <a:t>내</a:t>
            </a:r>
            <a:r>
              <a:rPr lang="ko-KR" altLang="en-US" sz="1400" dirty="0" smtClean="0">
                <a:latin typeface="+mn-ea"/>
              </a:rPr>
              <a:t>합니다</a:t>
            </a:r>
            <a:r>
              <a:rPr lang="en-US" altLang="ko-KR" sz="1400" dirty="0" smtClean="0">
                <a:latin typeface="+mn-ea"/>
              </a:rPr>
              <a:t>. </a:t>
            </a:r>
            <a:endParaRPr lang="en-US" altLang="ko-KR" sz="1400" dirty="0">
              <a:latin typeface="+mn-ea"/>
            </a:endParaRPr>
          </a:p>
          <a:p>
            <a:pPr fontAlgn="base"/>
            <a:endParaRPr lang="en-US" altLang="ko-KR" sz="1000" dirty="0" smtClean="0">
              <a:latin typeface="+mn-ea"/>
            </a:endParaRPr>
          </a:p>
          <a:p>
            <a:pPr fontAlgn="base"/>
            <a:r>
              <a:rPr lang="en-US" altLang="ko-KR" sz="1500" dirty="0" smtClean="0">
                <a:latin typeface="+mn-ea"/>
              </a:rPr>
              <a:t>-</a:t>
            </a:r>
            <a:r>
              <a:rPr lang="ko-KR" altLang="en-US" sz="1500" dirty="0" smtClean="0">
                <a:latin typeface="+mn-ea"/>
              </a:rPr>
              <a:t>아     래</a:t>
            </a:r>
            <a:r>
              <a:rPr lang="en-US" altLang="ko-KR" sz="1500" dirty="0" smtClean="0">
                <a:latin typeface="+mn-ea"/>
              </a:rPr>
              <a:t>-</a:t>
            </a:r>
          </a:p>
          <a:p>
            <a:pPr fontAlgn="base"/>
            <a:endParaRPr lang="en-US" altLang="ko-KR" sz="500" dirty="0" smtClean="0">
              <a:latin typeface="+mn-ea"/>
            </a:endParaRPr>
          </a:p>
          <a:p>
            <a:pPr algn="l" fontAlgn="base"/>
            <a:r>
              <a:rPr lang="en-US" altLang="ko-KR" sz="1400" dirty="0" smtClean="0">
                <a:latin typeface="+mn-ea"/>
              </a:rPr>
              <a:t>·</a:t>
            </a:r>
            <a:r>
              <a:rPr lang="ko-KR" altLang="en-US" sz="1400" dirty="0" smtClean="0">
                <a:latin typeface="+mn-ea"/>
              </a:rPr>
              <a:t>입상</a:t>
            </a:r>
            <a:r>
              <a:rPr lang="ko-KR" altLang="en-US" sz="1400" dirty="0">
                <a:latin typeface="+mn-ea"/>
              </a:rPr>
              <a:t>자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불교특성화 독서 발표대회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1-2</a:t>
            </a:r>
            <a:r>
              <a:rPr lang="ko-KR" altLang="en-US" sz="1400" dirty="0" smtClean="0">
                <a:latin typeface="+mn-ea"/>
              </a:rPr>
              <a:t>등</a:t>
            </a:r>
            <a:endParaRPr lang="en-US" altLang="ko-KR" sz="1400" dirty="0" smtClean="0">
              <a:latin typeface="+mn-ea"/>
            </a:endParaRPr>
          </a:p>
          <a:p>
            <a:pPr algn="l" fontAlgn="base"/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         </a:t>
            </a:r>
            <a:r>
              <a:rPr lang="ko-KR" altLang="en-US" sz="1400" dirty="0" smtClean="0">
                <a:latin typeface="+mn-ea"/>
              </a:rPr>
              <a:t>동서양 고전 읽기 독서 발표대회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1-2</a:t>
            </a:r>
            <a:r>
              <a:rPr lang="ko-KR" altLang="en-US" sz="1400" dirty="0" smtClean="0">
                <a:latin typeface="+mn-ea"/>
              </a:rPr>
              <a:t>등</a:t>
            </a:r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r>
              <a:rPr lang="en-US" altLang="ko-KR" sz="1500" dirty="0" smtClean="0">
                <a:latin typeface="+mn-ea"/>
              </a:rPr>
              <a:t> </a:t>
            </a: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endParaRPr lang="en-US" altLang="ko-KR" sz="15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fontAlgn="base"/>
            <a:endParaRPr lang="en-US" altLang="ko-KR" sz="1400" dirty="0"/>
          </a:p>
          <a:p>
            <a:pPr fontAlgn="base"/>
            <a:endParaRPr lang="en-US" altLang="ko-KR" sz="1400" dirty="0" smtClean="0">
              <a:latin typeface="+mn-ea"/>
            </a:endParaRPr>
          </a:p>
          <a:p>
            <a:pPr fontAlgn="base"/>
            <a:endParaRPr lang="en-US" altLang="ko-KR" sz="1400" dirty="0" smtClean="0">
              <a:latin typeface="+mn-ea"/>
            </a:endParaRPr>
          </a:p>
          <a:p>
            <a:pPr fontAlgn="base"/>
            <a:endParaRPr lang="en-US" altLang="ko-KR" sz="800" dirty="0" smtClean="0">
              <a:latin typeface="+mn-ea"/>
            </a:endParaRPr>
          </a:p>
          <a:p>
            <a:pPr fontAlgn="base"/>
            <a:r>
              <a:rPr lang="ko-KR" altLang="en-US" sz="1400" dirty="0" smtClean="0">
                <a:latin typeface="+mn-ea"/>
              </a:rPr>
              <a:t>입상을 </a:t>
            </a:r>
            <a:r>
              <a:rPr lang="ko-KR" altLang="en-US" sz="1400" dirty="0" smtClean="0">
                <a:latin typeface="+mn-ea"/>
              </a:rPr>
              <a:t>축하 드리며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입상자는 전액 필리핀 세</a:t>
            </a:r>
            <a:r>
              <a:rPr lang="ko-KR" altLang="en-US" sz="1400" dirty="0">
                <a:latin typeface="+mn-ea"/>
              </a:rPr>
              <a:t>부</a:t>
            </a:r>
            <a:r>
              <a:rPr lang="ko-KR" altLang="en-US" sz="1400" dirty="0" smtClean="0">
                <a:latin typeface="+mn-ea"/>
              </a:rPr>
              <a:t> 해외 어학연수 경비가</a:t>
            </a:r>
            <a:endParaRPr lang="en-US" altLang="ko-KR" sz="1400" dirty="0" smtClean="0">
              <a:latin typeface="+mn-ea"/>
            </a:endParaRPr>
          </a:p>
          <a:p>
            <a:pPr fontAlgn="base"/>
            <a:r>
              <a:rPr lang="ko-KR" altLang="en-US" sz="1400" dirty="0" smtClean="0">
                <a:latin typeface="+mn-ea"/>
              </a:rPr>
              <a:t>지원됨을 알려드립니다</a:t>
            </a:r>
            <a:r>
              <a:rPr lang="en-US" altLang="ko-KR" sz="1400" dirty="0" smtClean="0">
                <a:latin typeface="+mn-ea"/>
              </a:rPr>
              <a:t>.</a:t>
            </a:r>
            <a:endParaRPr lang="en-US" altLang="ko-KR" sz="14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 latinLnBrk="0"/>
            <a:r>
              <a:rPr lang="en-US" altLang="ko-KR" sz="1500" dirty="0" smtClean="0">
                <a:latin typeface="+mn-ea"/>
              </a:rPr>
              <a:t>2016</a:t>
            </a:r>
            <a:r>
              <a:rPr lang="en-US" altLang="ko-KR" sz="1500" dirty="0">
                <a:latin typeface="+mn-ea"/>
              </a:rPr>
              <a:t>. </a:t>
            </a:r>
            <a:r>
              <a:rPr lang="en-US" altLang="ko-KR" sz="1500" dirty="0" smtClean="0">
                <a:latin typeface="+mn-ea"/>
              </a:rPr>
              <a:t>11. </a:t>
            </a:r>
            <a:r>
              <a:rPr lang="en-US" altLang="ko-KR" sz="1500" dirty="0" smtClean="0">
                <a:latin typeface="+mn-ea"/>
              </a:rPr>
              <a:t>30</a:t>
            </a:r>
            <a:r>
              <a:rPr lang="en-US" altLang="ko-KR" sz="1500" dirty="0" smtClean="0">
                <a:latin typeface="+mn-ea"/>
              </a:rPr>
              <a:t>.</a:t>
            </a:r>
            <a:endParaRPr lang="ko-KR" altLang="en-US" sz="1500" dirty="0">
              <a:latin typeface="+mn-ea"/>
            </a:endParaRPr>
          </a:p>
          <a:p>
            <a:pPr fontAlgn="base" latinLnBrk="0"/>
            <a:r>
              <a:rPr lang="ko-KR" altLang="en-US" sz="2400" dirty="0" smtClean="0">
                <a:latin typeface="+mn-ea"/>
              </a:rPr>
              <a:t>교 무 </a:t>
            </a:r>
            <a:r>
              <a:rPr lang="ko-KR" altLang="en-US" sz="2400" dirty="0">
                <a:latin typeface="+mn-ea"/>
              </a:rPr>
              <a:t>지 원 </a:t>
            </a:r>
            <a:r>
              <a:rPr lang="ko-KR" altLang="en-US" sz="2400" dirty="0">
                <a:latin typeface="+mn-ea"/>
              </a:rPr>
              <a:t>팀</a:t>
            </a:r>
            <a:endParaRPr lang="ko-KR" altLang="en-US" sz="2400" dirty="0">
              <a:latin typeface="+mn-ea"/>
            </a:endParaRP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636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16 - 2 - </a:t>
            </a:r>
            <a:r>
              <a:rPr lang="en-US" altLang="ko-KR" dirty="0" smtClean="0"/>
              <a:t>23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255290"/>
              </p:ext>
            </p:extLst>
          </p:nvPr>
        </p:nvGraphicFramePr>
        <p:xfrm>
          <a:off x="652793" y="3891517"/>
          <a:ext cx="5563298" cy="24667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7503"/>
                <a:gridCol w="754912"/>
                <a:gridCol w="818707"/>
                <a:gridCol w="1435395"/>
                <a:gridCol w="1626781"/>
              </a:tblGrid>
              <a:tr h="3793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팀 명</a:t>
                      </a:r>
                      <a:endParaRPr lang="ko-KR" altLang="en-US" sz="1050" b="1" dirty="0"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등수</a:t>
                      </a:r>
                      <a:endParaRPr lang="ko-KR" altLang="en-US" sz="1050" b="1" dirty="0"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이름</a:t>
                      </a:r>
                      <a:endParaRPr lang="ko-KR" altLang="en-US" sz="1050" b="1" dirty="0"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학번</a:t>
                      </a:r>
                      <a:endParaRPr lang="ko-KR" altLang="en-US" sz="1050" b="1" dirty="0"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학부</a:t>
                      </a:r>
                      <a:endParaRPr lang="ko-KR" altLang="en-US" sz="1050" b="1" dirty="0"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</a:tr>
              <a:tr h="49945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불교</a:t>
                      </a:r>
                      <a:endParaRPr lang="en-US" altLang="ko-KR" sz="1050" dirty="0" smtClean="0"/>
                    </a:p>
                    <a:p>
                      <a:pPr algn="ctr" latinLnBrk="1"/>
                      <a:r>
                        <a:rPr lang="ko-KR" altLang="en-US" sz="1050" dirty="0" smtClean="0"/>
                        <a:t>특성화</a:t>
                      </a:r>
                      <a:endParaRPr lang="ko-KR" altLang="en-US" sz="1050" b="1" dirty="0"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1</a:t>
                      </a:r>
                      <a:r>
                        <a:rPr lang="ko-KR" altLang="en-US" sz="1050" dirty="0" smtClean="0"/>
                        <a:t>등</a:t>
                      </a:r>
                      <a:endParaRPr lang="ko-KR" altLang="en-US" sz="1050" b="1" dirty="0"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effectLst/>
                        </a:rPr>
                        <a:t>임철환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effectLst/>
                        </a:rPr>
                        <a:t>201312007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effectLst/>
                        </a:rPr>
                        <a:t>응용불교학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</a:tr>
              <a:tr h="51574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2</a:t>
                      </a:r>
                      <a:r>
                        <a:rPr lang="ko-KR" altLang="en-US" sz="1050" dirty="0" smtClean="0"/>
                        <a:t>등</a:t>
                      </a:r>
                      <a:endParaRPr lang="ko-KR" altLang="en-US" sz="1050" b="1" dirty="0"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effectLst/>
                        </a:rPr>
                        <a:t>여혜진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effectLst/>
                        </a:rPr>
                        <a:t>201321013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effectLst/>
                        </a:rPr>
                        <a:t>사회과학부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</a:tr>
              <a:tr h="58360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동서양</a:t>
                      </a:r>
                      <a:endParaRPr lang="en-US" altLang="ko-KR" sz="1050" dirty="0" smtClean="0"/>
                    </a:p>
                    <a:p>
                      <a:pPr algn="ctr" latinLnBrk="1"/>
                      <a:r>
                        <a:rPr lang="ko-KR" altLang="en-US" sz="1050" dirty="0" smtClean="0"/>
                        <a:t>고전읽기</a:t>
                      </a:r>
                      <a:endParaRPr lang="ko-KR" altLang="en-US" sz="1050" b="1" dirty="0"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1</a:t>
                      </a:r>
                      <a:r>
                        <a:rPr lang="ko-KR" altLang="en-US" sz="1050" dirty="0" smtClean="0"/>
                        <a:t>등</a:t>
                      </a:r>
                      <a:endParaRPr lang="ko-KR" altLang="en-US" sz="1050" b="1" dirty="0"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effectLst/>
                        </a:rPr>
                        <a:t>이다윤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effectLst/>
                        </a:rPr>
                        <a:t>201421014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effectLst/>
                        </a:rPr>
                        <a:t>사회복지학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</a:tr>
              <a:tr h="48860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2</a:t>
                      </a:r>
                      <a:r>
                        <a:rPr lang="ko-KR" altLang="en-US" sz="1050" dirty="0" smtClean="0"/>
                        <a:t>등</a:t>
                      </a:r>
                      <a:endParaRPr lang="ko-KR" altLang="en-US" sz="1050" b="1" dirty="0"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effectLst/>
                        </a:rPr>
                        <a:t>이다혜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effectLst/>
                        </a:rPr>
                        <a:t>201532020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effectLst/>
                        </a:rPr>
                        <a:t>국제통상통역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105</Words>
  <Application>Microsoft Office PowerPoint</Application>
  <PresentationFormat>화면 슬라이드 쇼(4:3)</PresentationFormat>
  <Paragraphs>51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불교 특성화 및 동서양 고전 읽기 발표 대회 입상자 안내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26</cp:revision>
  <cp:lastPrinted>2016-09-20T08:40:32Z</cp:lastPrinted>
  <dcterms:created xsi:type="dcterms:W3CDTF">2016-09-06T08:44:11Z</dcterms:created>
  <dcterms:modified xsi:type="dcterms:W3CDTF">2016-11-30T02:03:34Z</dcterms:modified>
</cp:coreProperties>
</file>