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6" r:id="rId2"/>
  </p:sldIdLst>
  <p:sldSz cx="6858000" cy="9144000" type="screen4x3"/>
  <p:notesSz cx="6735763" cy="9866313"/>
  <p:custDataLst>
    <p:tags r:id="rId4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-756" y="27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1BD86F-0932-46E9-B247-FF81184CEE0A}" type="datetimeFigureOut">
              <a:rPr lang="ko-KR" altLang="en-US" smtClean="0"/>
              <a:t>2016-12-26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979613" y="739775"/>
            <a:ext cx="2776537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05D457-F5E7-4754-9811-55EE97B3D8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3631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D457-F5E7-4754-9811-55EE97B3D8A3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958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D7147-D17D-4E1C-80D4-EED983DF111C}" type="datetime1">
              <a:rPr lang="ko-KR" altLang="en-US" smtClean="0"/>
              <a:t>2016-12-26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7338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D0C62-1724-4CBB-886C-E7AC477C8AAF}" type="datetime1">
              <a:rPr lang="ko-KR" altLang="en-US" smtClean="0"/>
              <a:t>2016-12-26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6753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949BD-2C87-4D65-B629-443F4CC28DB4}" type="datetime1">
              <a:rPr lang="ko-KR" altLang="en-US" smtClean="0"/>
              <a:t>2016-12-26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9480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61FC-219D-423D-97E7-3C6EE98D48E2}" type="datetime1">
              <a:rPr lang="ko-KR" altLang="en-US" smtClean="0"/>
              <a:t>2016-12-26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9567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A4C8-186C-4F10-AC1E-2239ECAA213F}" type="datetime1">
              <a:rPr lang="ko-KR" altLang="en-US" smtClean="0"/>
              <a:t>2016-12-26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5113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33984-1661-4AD9-AE15-EA24EB8B7A00}" type="datetime1">
              <a:rPr lang="ko-KR" altLang="en-US" smtClean="0"/>
              <a:t>2016-12-26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0206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8315F-5B68-4946-AB20-704EFA538F6F}" type="datetime1">
              <a:rPr lang="ko-KR" altLang="en-US" smtClean="0"/>
              <a:t>2016-12-26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9102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51BEB-A900-4EA4-B8AF-EB5D524EACA4}" type="datetime1">
              <a:rPr lang="ko-KR" altLang="en-US" smtClean="0"/>
              <a:t>2016-12-26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5210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CC90-4C8B-467E-94A7-8EF258D4A6E2}" type="datetime1">
              <a:rPr lang="ko-KR" altLang="en-US" smtClean="0"/>
              <a:t>2016-12-26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462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6B96-60AB-43DD-8164-DC11E58845BE}" type="datetime1">
              <a:rPr lang="ko-KR" altLang="en-US" smtClean="0"/>
              <a:t>2016-12-26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5991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688B0-C680-4A7C-98FF-0A07CCF58C19}" type="datetime1">
              <a:rPr lang="ko-KR" altLang="en-US" smtClean="0"/>
              <a:t>2016-12-26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9549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7EC91-790C-4D1E-8DB3-94CFAB75A45F}" type="datetime1">
              <a:rPr lang="ko-KR" altLang="en-US" smtClean="0"/>
              <a:t>2016-12-26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558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hyperlink" Target="mailto:jjch2045@ggu.ac.k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1" y="1084521"/>
            <a:ext cx="5932714" cy="925032"/>
          </a:xfrm>
        </p:spPr>
        <p:txBody>
          <a:bodyPr>
            <a:normAutofit fontScale="90000"/>
          </a:bodyPr>
          <a:lstStyle/>
          <a:p>
            <a:r>
              <a:rPr lang="en-US" altLang="ko-KR" sz="24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2016</a:t>
            </a:r>
            <a:r>
              <a:rPr lang="ko-KR" altLang="en-US" sz="24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학년도 </a:t>
            </a:r>
            <a:r>
              <a:rPr lang="en-US" altLang="ko-KR" sz="24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2</a:t>
            </a:r>
            <a:r>
              <a:rPr lang="ko-KR" altLang="en-US" sz="24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학기 골드 </a:t>
            </a:r>
            <a:r>
              <a:rPr lang="ko-KR" altLang="en-US" sz="2400" b="1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사용 신청 접수 </a:t>
            </a:r>
            <a:r>
              <a:rPr lang="ko-KR" altLang="en-US" sz="24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안내</a:t>
            </a:r>
            <a:r>
              <a:rPr lang="en-US" altLang="ko-KR" sz="26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/>
            </a:r>
            <a:br>
              <a:rPr lang="en-US" altLang="ko-KR" sz="26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</a:br>
            <a:r>
              <a:rPr lang="en-US" altLang="ko-KR" sz="26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/>
            </a:r>
            <a:br>
              <a:rPr lang="en-US" altLang="ko-KR" sz="26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</a:br>
            <a:endParaRPr lang="ko-KR" altLang="en-US" sz="2600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14351" y="1648047"/>
            <a:ext cx="5940878" cy="6962553"/>
          </a:xfrm>
        </p:spPr>
        <p:txBody>
          <a:bodyPr>
            <a:normAutofit/>
          </a:bodyPr>
          <a:lstStyle/>
          <a:p>
            <a:pPr fontAlgn="base"/>
            <a:endParaRPr lang="en-US" altLang="ko-KR" sz="800" dirty="0" smtClean="0">
              <a:latin typeface="+mn-ea"/>
            </a:endParaRPr>
          </a:p>
          <a:p>
            <a:pPr fontAlgn="base"/>
            <a:r>
              <a:rPr lang="en-US" altLang="ko-KR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2016</a:t>
            </a:r>
            <a:r>
              <a:rPr lang="ko-KR" altLang="en-US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학년도 </a:t>
            </a:r>
            <a:r>
              <a:rPr lang="en-US" altLang="ko-KR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2</a:t>
            </a:r>
            <a:r>
              <a:rPr lang="ko-KR" altLang="en-US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학기 취득한 </a:t>
            </a:r>
            <a:r>
              <a:rPr lang="ko-KR" altLang="en-US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골드에 대하여 아래와 </a:t>
            </a:r>
            <a:r>
              <a:rPr lang="ko-KR" altLang="en-US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같이 사용 </a:t>
            </a:r>
            <a:r>
              <a:rPr lang="ko-KR" altLang="en-US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신청서를 </a:t>
            </a:r>
            <a:endParaRPr lang="en-US" altLang="ko-KR" sz="14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fontAlgn="base"/>
            <a:r>
              <a:rPr lang="ko-KR" altLang="en-US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접수 </a:t>
            </a:r>
            <a:r>
              <a:rPr lang="ko-KR" altLang="en-US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하</a:t>
            </a:r>
            <a:r>
              <a:rPr lang="ko-KR" altLang="en-US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오니 사용을 </a:t>
            </a:r>
            <a:r>
              <a:rPr lang="ko-KR" altLang="en-US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원하는 학생들은 신청 하여 주시기 바랍니다</a:t>
            </a:r>
            <a:r>
              <a:rPr lang="en-US" altLang="ko-KR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</a:t>
            </a:r>
            <a:endParaRPr lang="ko-KR" altLang="en-US" sz="1400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fontAlgn="base"/>
            <a:endParaRPr lang="en-US" altLang="ko-KR" sz="10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fontAlgn="base"/>
            <a:r>
              <a:rPr lang="en-US" altLang="ko-KR" sz="15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-</a:t>
            </a:r>
            <a:r>
              <a:rPr lang="ko-KR" altLang="en-US" sz="15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아     래</a:t>
            </a:r>
            <a:r>
              <a:rPr lang="en-US" altLang="ko-KR" sz="15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-</a:t>
            </a:r>
          </a:p>
          <a:p>
            <a:pPr fontAlgn="base"/>
            <a:endParaRPr lang="en-US" altLang="ko-KR" sz="5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algn="l" fontAlgn="base"/>
            <a:r>
              <a:rPr lang="en-US" altLang="ko-KR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1. </a:t>
            </a:r>
            <a:r>
              <a:rPr lang="ko-KR" altLang="en-US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신청기간</a:t>
            </a:r>
            <a:r>
              <a:rPr lang="en-US" altLang="ko-KR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: </a:t>
            </a:r>
            <a:r>
              <a:rPr lang="en-US" altLang="ko-KR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2016.12.27. </a:t>
            </a:r>
            <a:r>
              <a:rPr lang="en-US" altLang="ko-KR" sz="140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~ </a:t>
            </a:r>
            <a:r>
              <a:rPr lang="en-US" altLang="ko-KR" sz="140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2017.01</a:t>
            </a:r>
            <a:r>
              <a:rPr lang="en-US" altLang="ko-KR" sz="140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.03 </a:t>
            </a:r>
            <a:r>
              <a:rPr lang="en-US" altLang="ko-KR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(</a:t>
            </a:r>
            <a:r>
              <a:rPr lang="ko-KR" altLang="en-US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필히 기일 엄수</a:t>
            </a:r>
            <a:r>
              <a:rPr lang="en-US" altLang="ko-KR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)</a:t>
            </a:r>
          </a:p>
          <a:p>
            <a:pPr algn="l" fontAlgn="base"/>
            <a:r>
              <a:rPr lang="en-US" altLang="ko-KR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2</a:t>
            </a:r>
            <a:r>
              <a:rPr lang="en-US" altLang="ko-KR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 </a:t>
            </a:r>
            <a:r>
              <a:rPr lang="ko-KR" altLang="en-US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신청방법</a:t>
            </a:r>
          </a:p>
          <a:p>
            <a:pPr algn="l" fontAlgn="base"/>
            <a:r>
              <a:rPr lang="ko-KR" altLang="en-US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   가</a:t>
            </a:r>
            <a:r>
              <a:rPr lang="en-US" altLang="ko-KR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 </a:t>
            </a:r>
            <a:r>
              <a:rPr lang="ko-KR" altLang="en-US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첨부의 골드 사용 신청서를 내려 받기 </a:t>
            </a:r>
            <a:r>
              <a:rPr lang="ko-KR" altLang="en-US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하여 </a:t>
            </a:r>
            <a:r>
              <a:rPr lang="ko-KR" altLang="en-US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작성 후 </a:t>
            </a:r>
            <a:r>
              <a:rPr lang="ko-KR" altLang="en-US" sz="1400" dirty="0" err="1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교무지원팀에</a:t>
            </a:r>
            <a:endParaRPr lang="en-US" altLang="ko-KR" sz="14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algn="l" fontAlgn="base"/>
            <a:r>
              <a:rPr lang="ko-KR" altLang="en-US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       </a:t>
            </a:r>
            <a:r>
              <a:rPr lang="ko-KR" altLang="en-US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</a:t>
            </a:r>
            <a:r>
              <a:rPr lang="ko-KR" altLang="en-US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제출</a:t>
            </a:r>
            <a:r>
              <a:rPr lang="en-US" altLang="ko-KR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.(</a:t>
            </a:r>
            <a:r>
              <a:rPr lang="ko-KR" altLang="en-US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우편 및 팩스</a:t>
            </a:r>
            <a:r>
              <a:rPr lang="en-US" altLang="ko-KR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E-mail </a:t>
            </a:r>
            <a:r>
              <a:rPr lang="ko-KR" altLang="en-US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접수 가능</a:t>
            </a:r>
            <a:r>
              <a:rPr lang="en-US" altLang="ko-KR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)</a:t>
            </a:r>
            <a:endParaRPr lang="ko-KR" altLang="en-US" sz="1400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algn="l" fontAlgn="base"/>
            <a:r>
              <a:rPr lang="ko-KR" altLang="en-US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   나</a:t>
            </a:r>
            <a:r>
              <a:rPr lang="en-US" altLang="ko-KR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 </a:t>
            </a:r>
            <a:r>
              <a:rPr lang="ko-KR" altLang="en-US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우편주소 </a:t>
            </a:r>
            <a:r>
              <a:rPr lang="en-US" altLang="ko-KR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: 32906 </a:t>
            </a:r>
            <a:r>
              <a:rPr lang="ko-KR" altLang="en-US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충남 논산시 </a:t>
            </a:r>
            <a:r>
              <a:rPr lang="ko-KR" altLang="en-US" sz="1400" dirty="0" err="1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상월면</a:t>
            </a:r>
            <a:r>
              <a:rPr lang="ko-KR" altLang="en-US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상월로 </a:t>
            </a:r>
            <a:r>
              <a:rPr lang="en-US" altLang="ko-KR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522 </a:t>
            </a:r>
            <a:r>
              <a:rPr lang="ko-KR" altLang="en-US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금강대학교 </a:t>
            </a:r>
            <a:endParaRPr lang="en-US" altLang="ko-KR" sz="14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algn="l" fontAlgn="base"/>
            <a:r>
              <a:rPr lang="en-US" altLang="ko-KR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</a:t>
            </a:r>
            <a:r>
              <a:rPr lang="en-US" altLang="ko-KR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       </a:t>
            </a:r>
            <a:r>
              <a:rPr lang="ko-KR" altLang="en-US" sz="1400" dirty="0" err="1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교무지원팀</a:t>
            </a:r>
            <a:r>
              <a:rPr lang="ko-KR" altLang="en-US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</a:t>
            </a:r>
            <a:r>
              <a:rPr lang="ko-KR" altLang="en-US" sz="1400" dirty="0" err="1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비교과</a:t>
            </a:r>
            <a:r>
              <a:rPr lang="ko-KR" altLang="en-US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담당자 </a:t>
            </a:r>
            <a:r>
              <a:rPr lang="ko-KR" altLang="en-US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앞</a:t>
            </a:r>
          </a:p>
          <a:p>
            <a:pPr algn="l" fontAlgn="base"/>
            <a:r>
              <a:rPr lang="ko-KR" altLang="en-US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   다</a:t>
            </a:r>
            <a:r>
              <a:rPr lang="en-US" altLang="ko-KR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 </a:t>
            </a:r>
            <a:r>
              <a:rPr lang="ko-KR" altLang="en-US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팩스번호 </a:t>
            </a:r>
            <a:r>
              <a:rPr lang="en-US" altLang="ko-KR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: 041-731-3049</a:t>
            </a:r>
            <a:endParaRPr lang="ko-KR" altLang="en-US" sz="1400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algn="l" fontAlgn="base"/>
            <a:r>
              <a:rPr lang="ko-KR" altLang="en-US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   라</a:t>
            </a:r>
            <a:r>
              <a:rPr lang="en-US" altLang="ko-KR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 E-mail </a:t>
            </a:r>
            <a:r>
              <a:rPr lang="en-US" altLang="ko-KR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: </a:t>
            </a:r>
            <a:r>
              <a:rPr lang="en-US" altLang="ko-KR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  <a:hlinkClick r:id="rId4"/>
              </a:rPr>
              <a:t>jjch2045@ggu.ac.kr</a:t>
            </a:r>
            <a:r>
              <a:rPr lang="en-US" altLang="ko-KR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(</a:t>
            </a:r>
            <a:r>
              <a:rPr lang="ko-KR" altLang="en-US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필히 서명 날인 후 보낼 것</a:t>
            </a:r>
            <a:r>
              <a:rPr lang="en-US" altLang="ko-KR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)</a:t>
            </a:r>
            <a:endParaRPr lang="ko-KR" altLang="en-US" sz="1400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algn="l" fontAlgn="base"/>
            <a:r>
              <a:rPr lang="en-US" altLang="ko-KR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3. </a:t>
            </a:r>
            <a:r>
              <a:rPr lang="ko-KR" altLang="en-US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총 취득 골드내역은 </a:t>
            </a:r>
            <a:r>
              <a:rPr lang="ko-KR" altLang="en-US" sz="1400" dirty="0" err="1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교무지원팀으로</a:t>
            </a:r>
            <a:r>
              <a:rPr lang="ko-KR" altLang="en-US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문의 바람</a:t>
            </a:r>
            <a:r>
              <a:rPr lang="en-US" altLang="ko-KR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.(</a:t>
            </a:r>
            <a:r>
              <a:rPr lang="en-US" altLang="ko-KR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041-731-3047) </a:t>
            </a:r>
            <a:endParaRPr lang="ko-KR" altLang="en-US" sz="1400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algn="l" fontAlgn="base"/>
            <a:r>
              <a:rPr lang="en-US" altLang="ko-KR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4. </a:t>
            </a:r>
            <a:r>
              <a:rPr lang="ko-KR" altLang="en-US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신청기간을 반드시 엄수하여 주시기 바라며</a:t>
            </a:r>
            <a:r>
              <a:rPr lang="en-US" altLang="ko-KR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기간 초과시 접수 불가함</a:t>
            </a:r>
            <a:r>
              <a:rPr lang="en-US" altLang="ko-KR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</a:t>
            </a:r>
            <a:endParaRPr lang="ko-KR" altLang="en-US" sz="1400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algn="l" fontAlgn="base"/>
            <a:endParaRPr lang="en-US" altLang="ko-KR" sz="14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algn="l" fontAlgn="base"/>
            <a:r>
              <a:rPr lang="ko-KR" altLang="en-US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첨부 </a:t>
            </a:r>
            <a:r>
              <a:rPr lang="en-US" altLang="ko-KR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: 1. </a:t>
            </a:r>
            <a:r>
              <a:rPr lang="ko-KR" altLang="en-US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골드사용신청서 </a:t>
            </a:r>
            <a:r>
              <a:rPr lang="en-US" altLang="ko-KR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1</a:t>
            </a:r>
            <a:r>
              <a:rPr lang="ko-KR" altLang="en-US" sz="1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부</a:t>
            </a:r>
            <a:r>
              <a:rPr lang="en-US" altLang="ko-KR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</a:t>
            </a:r>
          </a:p>
          <a:p>
            <a:pPr algn="l" fontAlgn="base"/>
            <a:r>
              <a:rPr lang="en-US" altLang="ko-KR" sz="1400" kern="9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</a:t>
            </a:r>
            <a:r>
              <a:rPr lang="en-US" altLang="ko-KR" sz="1400" kern="9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       </a:t>
            </a:r>
            <a:r>
              <a:rPr lang="en-US" altLang="ko-KR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2. </a:t>
            </a:r>
            <a:r>
              <a:rPr lang="ko-KR" altLang="en-US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골드사용 취소 신청서 </a:t>
            </a:r>
            <a:r>
              <a:rPr lang="en-US" altLang="ko-KR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1</a:t>
            </a:r>
            <a:r>
              <a:rPr lang="ko-KR" altLang="en-US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부</a:t>
            </a:r>
            <a:r>
              <a:rPr lang="en-US" altLang="ko-KR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  </a:t>
            </a:r>
            <a:r>
              <a:rPr lang="ko-KR" altLang="en-US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끝</a:t>
            </a:r>
            <a:r>
              <a:rPr lang="en-US" altLang="ko-KR" sz="1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</a:t>
            </a:r>
            <a:endParaRPr lang="en-US" altLang="ko-KR" sz="1500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fontAlgn="base"/>
            <a:endParaRPr lang="en-US" altLang="ko-KR" sz="15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fontAlgn="base" latinLnBrk="0"/>
            <a:r>
              <a:rPr lang="en-US" altLang="ko-KR" sz="15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2016</a:t>
            </a:r>
            <a:r>
              <a:rPr lang="en-US" altLang="ko-KR" sz="15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 </a:t>
            </a:r>
            <a:r>
              <a:rPr lang="en-US" altLang="ko-KR" sz="15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12. 26.</a:t>
            </a:r>
            <a:endParaRPr lang="ko-KR" altLang="en-US" sz="1500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fontAlgn="base" latinLnBrk="0"/>
            <a:r>
              <a:rPr lang="ko-KR" altLang="en-US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교 무 </a:t>
            </a:r>
            <a:r>
              <a:rPr lang="ko-KR" altLang="en-US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지 원 팀</a:t>
            </a:r>
          </a:p>
          <a:p>
            <a:pPr algn="l"/>
            <a:endParaRPr lang="ko-KR" altLang="en-US" sz="1400" dirty="0"/>
          </a:p>
        </p:txBody>
      </p:sp>
      <p:sp>
        <p:nvSpPr>
          <p:cNvPr id="4" name="직사각형 3"/>
          <p:cNvSpPr/>
          <p:nvPr/>
        </p:nvSpPr>
        <p:spPr>
          <a:xfrm>
            <a:off x="293914" y="533400"/>
            <a:ext cx="6281057" cy="8077200"/>
          </a:xfrm>
          <a:prstGeom prst="rect">
            <a:avLst/>
          </a:prstGeom>
          <a:noFill/>
          <a:ln w="571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93914" y="152791"/>
            <a:ext cx="1636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교무 </a:t>
            </a:r>
            <a:r>
              <a:rPr lang="en-US" altLang="ko-KR" dirty="0" smtClean="0"/>
              <a:t>16 - 2 - 27</a:t>
            </a:r>
            <a:endParaRPr lang="ko-KR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3773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31b85e12-66ad-4bb2-3f3f-2e3f703f3f09"/>
</p:tagLst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246</TotalTime>
  <Words>172</Words>
  <Application>Microsoft Office PowerPoint</Application>
  <PresentationFormat>화면 슬라이드 쇼(4:3)</PresentationFormat>
  <Paragraphs>25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2016학년도 2학기 골드 사용 신청 접수 안내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금강대학교 구조개혁 관련 간담회 개최</dc:title>
  <dc:creator>박종세</dc:creator>
  <cp:lastModifiedBy>GGU</cp:lastModifiedBy>
  <cp:revision>31</cp:revision>
  <cp:lastPrinted>2016-09-20T08:40:32Z</cp:lastPrinted>
  <dcterms:created xsi:type="dcterms:W3CDTF">2016-09-06T08:44:11Z</dcterms:created>
  <dcterms:modified xsi:type="dcterms:W3CDTF">2016-12-26T02:47:57Z</dcterms:modified>
</cp:coreProperties>
</file>