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318" y="27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2017-03-07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hyperlink" Target="mailto:jjch2045@ggu.ac.k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306287"/>
          </a:xfrm>
        </p:spPr>
        <p:txBody>
          <a:bodyPr>
            <a:normAutofit/>
          </a:bodyPr>
          <a:lstStyle/>
          <a:p>
            <a:r>
              <a:rPr lang="ko-KR" altLang="en-US" sz="2700" b="1" dirty="0" smtClean="0">
                <a:latin typeface="+mj-ea"/>
              </a:rPr>
              <a:t>제</a:t>
            </a:r>
            <a:r>
              <a:rPr lang="en-US" altLang="ko-KR" sz="2700" b="1" dirty="0">
                <a:latin typeface="+mj-ea"/>
              </a:rPr>
              <a:t>3</a:t>
            </a:r>
            <a:r>
              <a:rPr lang="ko-KR" altLang="en-US" sz="2700" b="1" dirty="0" smtClean="0">
                <a:latin typeface="+mj-ea"/>
              </a:rPr>
              <a:t>차 융합 및 전공심화 </a:t>
            </a:r>
            <a:r>
              <a:rPr lang="ko-KR" altLang="en-US" sz="2700" b="1" dirty="0" err="1" smtClean="0">
                <a:latin typeface="+mj-ea"/>
              </a:rPr>
              <a:t>해외체험단</a:t>
            </a:r>
            <a:r>
              <a:rPr lang="ko-KR" altLang="en-US" sz="2700" b="1" dirty="0" smtClean="0">
                <a:latin typeface="+mj-ea"/>
              </a:rPr>
              <a:t> </a:t>
            </a:r>
            <a:r>
              <a:rPr lang="en-US" altLang="ko-KR" sz="2700" b="1" dirty="0" smtClean="0">
                <a:latin typeface="+mj-ea"/>
              </a:rPr>
              <a:t/>
            </a:r>
            <a:br>
              <a:rPr lang="en-US" altLang="ko-KR" sz="2700" b="1" dirty="0" smtClean="0">
                <a:latin typeface="+mj-ea"/>
              </a:rPr>
            </a:br>
            <a:r>
              <a:rPr lang="ko-KR" altLang="en-US" sz="2700" b="1" dirty="0" smtClean="0">
                <a:latin typeface="+mj-ea"/>
              </a:rPr>
              <a:t>결과 보고 발표회 개최 안내</a:t>
            </a:r>
            <a:r>
              <a:rPr lang="en-US" altLang="ko-KR" sz="2600" b="1" dirty="0" smtClean="0">
                <a:latin typeface="+mj-ea"/>
              </a:rPr>
              <a:t/>
            </a:r>
            <a:br>
              <a:rPr lang="en-US" altLang="ko-KR" sz="2600" b="1" dirty="0" smtClean="0">
                <a:latin typeface="+mj-ea"/>
              </a:rPr>
            </a:br>
            <a:endParaRPr lang="ko-KR" altLang="en-US" sz="26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2041452"/>
            <a:ext cx="5940878" cy="6199034"/>
          </a:xfrm>
        </p:spPr>
        <p:txBody>
          <a:bodyPr>
            <a:normAutofit fontScale="92500" lnSpcReduction="20000"/>
          </a:bodyPr>
          <a:lstStyle/>
          <a:p>
            <a:pPr algn="l" fontAlgn="base"/>
            <a:r>
              <a:rPr lang="en-US" altLang="ko-KR" sz="1600" dirty="0" smtClean="0">
                <a:latin typeface="KoPub바탕체 Medium" panose="02020603020101020101" pitchFamily="18" charset="-127"/>
                <a:ea typeface="KoPub바탕체 Medium" panose="02020603020101020101" pitchFamily="18" charset="-127"/>
              </a:rPr>
              <a:t> </a:t>
            </a:r>
          </a:p>
          <a:p>
            <a:pPr fontAlgn="base"/>
            <a:r>
              <a:rPr lang="en-US" altLang="ko-KR" sz="1600" dirty="0" smtClean="0">
                <a:latin typeface="+mn-ea"/>
              </a:rPr>
              <a:t> “</a:t>
            </a:r>
            <a:r>
              <a:rPr lang="ko-KR" altLang="en-US" sz="1600" dirty="0" smtClean="0">
                <a:latin typeface="+mn-ea"/>
              </a:rPr>
              <a:t>제</a:t>
            </a:r>
            <a:r>
              <a:rPr lang="en-US" altLang="ko-KR" sz="1600" dirty="0">
                <a:latin typeface="+mn-ea"/>
              </a:rPr>
              <a:t>3</a:t>
            </a:r>
            <a:r>
              <a:rPr lang="ko-KR" altLang="en-US" sz="1600" dirty="0" smtClean="0">
                <a:latin typeface="+mn-ea"/>
              </a:rPr>
              <a:t>차 융합 및 전공심화 </a:t>
            </a:r>
            <a:r>
              <a:rPr lang="ko-KR" altLang="en-US" sz="1600" dirty="0" err="1" smtClean="0">
                <a:latin typeface="+mn-ea"/>
              </a:rPr>
              <a:t>해외체험단</a:t>
            </a:r>
            <a:r>
              <a:rPr lang="ko-KR" altLang="en-US" sz="1600" dirty="0" smtClean="0">
                <a:latin typeface="+mn-ea"/>
              </a:rPr>
              <a:t> 결과보고 발표회</a:t>
            </a:r>
            <a:r>
              <a:rPr lang="en-US" altLang="ko-KR" sz="1600" dirty="0" smtClean="0">
                <a:latin typeface="+mn-ea"/>
              </a:rPr>
              <a:t>” </a:t>
            </a:r>
            <a:r>
              <a:rPr lang="ko-KR" altLang="en-US" sz="1600" dirty="0" smtClean="0">
                <a:latin typeface="+mn-ea"/>
              </a:rPr>
              <a:t>를 </a:t>
            </a:r>
            <a:endParaRPr lang="en-US" altLang="ko-KR" sz="1600" dirty="0">
              <a:latin typeface="+mn-ea"/>
            </a:endParaRPr>
          </a:p>
          <a:p>
            <a:pPr fontAlgn="base"/>
            <a:r>
              <a:rPr lang="ko-KR" altLang="en-US" sz="1600" dirty="0" smtClean="0">
                <a:latin typeface="+mn-ea"/>
              </a:rPr>
              <a:t>아래와 같이 실시합니다</a:t>
            </a:r>
            <a:r>
              <a:rPr lang="en-US" altLang="ko-KR" sz="1600" dirty="0" smtClean="0">
                <a:latin typeface="+mn-ea"/>
              </a:rPr>
              <a:t>. </a:t>
            </a:r>
          </a:p>
          <a:p>
            <a:pPr algn="l" fontAlgn="base"/>
            <a:endParaRPr lang="en-US" altLang="ko-KR" sz="1600" dirty="0">
              <a:latin typeface="+mn-ea"/>
            </a:endParaRPr>
          </a:p>
          <a:p>
            <a:pPr fontAlgn="base"/>
            <a:r>
              <a:rPr lang="en-US" altLang="ko-KR" sz="1600" dirty="0" smtClean="0">
                <a:latin typeface="+mn-ea"/>
              </a:rPr>
              <a:t>-</a:t>
            </a:r>
            <a:r>
              <a:rPr lang="ko-KR" altLang="en-US" sz="1600" dirty="0" smtClean="0">
                <a:latin typeface="+mn-ea"/>
              </a:rPr>
              <a:t>아    래</a:t>
            </a:r>
            <a:r>
              <a:rPr lang="en-US" altLang="ko-KR" sz="1600" dirty="0" smtClean="0">
                <a:latin typeface="+mn-ea"/>
              </a:rPr>
              <a:t>-</a:t>
            </a:r>
          </a:p>
          <a:p>
            <a:pPr fontAlgn="base"/>
            <a:endParaRPr lang="en-US" altLang="ko-KR" sz="1600" dirty="0" smtClean="0">
              <a:latin typeface="+mn-ea"/>
            </a:endParaRPr>
          </a:p>
          <a:p>
            <a:pPr algn="l" fontAlgn="base"/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·</a:t>
            </a:r>
            <a:r>
              <a:rPr lang="ko-KR" altLang="en-US" sz="1600" dirty="0" smtClean="0">
                <a:latin typeface="+mn-ea"/>
              </a:rPr>
              <a:t>일시 </a:t>
            </a:r>
            <a:r>
              <a:rPr lang="en-US" altLang="ko-KR" sz="1600" dirty="0" smtClean="0">
                <a:latin typeface="+mn-ea"/>
              </a:rPr>
              <a:t>: </a:t>
            </a:r>
            <a:r>
              <a:rPr lang="en-US" altLang="ko-KR" sz="1600" dirty="0" smtClean="0">
                <a:latin typeface="+mn-ea"/>
              </a:rPr>
              <a:t>2017.3.22(</a:t>
            </a:r>
            <a:r>
              <a:rPr lang="ko-KR" altLang="en-US" sz="1600" dirty="0">
                <a:latin typeface="+mn-ea"/>
              </a:rPr>
              <a:t>수</a:t>
            </a:r>
            <a:r>
              <a:rPr lang="en-US" altLang="ko-KR" sz="1600" dirty="0" smtClean="0">
                <a:latin typeface="+mn-ea"/>
              </a:rPr>
              <a:t>) 16:00-</a:t>
            </a:r>
            <a:endParaRPr lang="en-US" altLang="ko-KR" sz="1600" dirty="0">
              <a:latin typeface="+mn-ea"/>
            </a:endParaRPr>
          </a:p>
          <a:p>
            <a:pPr algn="l" fontAlgn="base"/>
            <a:r>
              <a:rPr lang="en-US" altLang="ko-KR" sz="1600" dirty="0" smtClean="0">
                <a:latin typeface="+mn-ea"/>
              </a:rPr>
              <a:t> ·</a:t>
            </a:r>
            <a:r>
              <a:rPr lang="ko-KR" altLang="en-US" sz="1600" dirty="0" smtClean="0">
                <a:latin typeface="+mn-ea"/>
              </a:rPr>
              <a:t>장소 </a:t>
            </a:r>
            <a:r>
              <a:rPr lang="en-US" altLang="ko-KR" sz="1600" dirty="0" smtClean="0">
                <a:latin typeface="+mn-ea"/>
              </a:rPr>
              <a:t>: </a:t>
            </a:r>
            <a:r>
              <a:rPr lang="ko-KR" altLang="en-US" sz="1600" dirty="0" smtClean="0">
                <a:latin typeface="+mn-ea"/>
              </a:rPr>
              <a:t>소강당 </a:t>
            </a:r>
            <a:endParaRPr lang="en-US" altLang="ko-KR" sz="1600" dirty="0">
              <a:latin typeface="+mn-ea"/>
            </a:endParaRPr>
          </a:p>
          <a:p>
            <a:pPr algn="l" fontAlgn="base"/>
            <a:r>
              <a:rPr lang="en-US" altLang="ko-KR" sz="1600" dirty="0" smtClean="0">
                <a:latin typeface="+mn-ea"/>
              </a:rPr>
              <a:t> ·</a:t>
            </a:r>
            <a:r>
              <a:rPr lang="ko-KR" altLang="en-US" sz="1600" dirty="0" err="1" smtClean="0">
                <a:latin typeface="+mn-ea"/>
              </a:rPr>
              <a:t>발표팀</a:t>
            </a:r>
            <a:r>
              <a:rPr lang="ko-KR" altLang="en-US" sz="1600" dirty="0" smtClean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: </a:t>
            </a:r>
            <a:r>
              <a:rPr lang="ko-KR" altLang="en-US" sz="1600" dirty="0" err="1" smtClean="0">
                <a:latin typeface="+mn-ea"/>
              </a:rPr>
              <a:t>꾸할랄룸푸</a:t>
            </a:r>
            <a:r>
              <a:rPr lang="ko-KR" altLang="en-US" sz="1600" dirty="0" err="1">
                <a:latin typeface="+mn-ea"/>
              </a:rPr>
              <a:t>르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말레이시</a:t>
            </a:r>
            <a:r>
              <a:rPr lang="ko-KR" altLang="en-US" sz="1600" dirty="0">
                <a:latin typeface="+mn-ea"/>
              </a:rPr>
              <a:t>아</a:t>
            </a:r>
            <a:r>
              <a:rPr lang="en-US" altLang="ko-KR" sz="1600" dirty="0" smtClean="0">
                <a:latin typeface="+mn-ea"/>
              </a:rPr>
              <a:t>),  </a:t>
            </a:r>
            <a:r>
              <a:rPr lang="ko-KR" altLang="en-US" sz="1600" dirty="0" err="1" smtClean="0">
                <a:latin typeface="+mn-ea"/>
              </a:rPr>
              <a:t>불라불</a:t>
            </a:r>
            <a:r>
              <a:rPr lang="ko-KR" altLang="en-US" sz="1600" dirty="0" err="1">
                <a:latin typeface="+mn-ea"/>
              </a:rPr>
              <a:t>라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라오</a:t>
            </a:r>
            <a:r>
              <a:rPr lang="ko-KR" altLang="en-US" sz="1600" dirty="0">
                <a:latin typeface="+mn-ea"/>
              </a:rPr>
              <a:t>스</a:t>
            </a:r>
            <a:r>
              <a:rPr lang="en-US" altLang="ko-KR" sz="1600" dirty="0" smtClean="0">
                <a:latin typeface="+mn-ea"/>
              </a:rPr>
              <a:t>), </a:t>
            </a:r>
          </a:p>
          <a:p>
            <a:pPr algn="l" fontAlgn="base"/>
            <a:r>
              <a:rPr lang="en-US" altLang="ko-KR" sz="1600" dirty="0" smtClean="0">
                <a:latin typeface="+mn-ea"/>
              </a:rPr>
              <a:t>             Anh chi </a:t>
            </a:r>
            <a:r>
              <a:rPr lang="en-US" altLang="ko-KR" sz="1600" dirty="0" err="1" smtClean="0">
                <a:latin typeface="+mn-ea"/>
              </a:rPr>
              <a:t>em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베트</a:t>
            </a:r>
            <a:r>
              <a:rPr lang="ko-KR" altLang="en-US" sz="1600" dirty="0">
                <a:latin typeface="+mn-ea"/>
              </a:rPr>
              <a:t>남</a:t>
            </a:r>
            <a:r>
              <a:rPr lang="en-US" altLang="ko-KR" sz="1600" dirty="0" smtClean="0">
                <a:latin typeface="+mn-ea"/>
              </a:rPr>
              <a:t>), </a:t>
            </a:r>
            <a:r>
              <a:rPr lang="ko-KR" altLang="en-US" sz="1600" dirty="0" err="1" smtClean="0">
                <a:latin typeface="+mn-ea"/>
              </a:rPr>
              <a:t>無始無終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인</a:t>
            </a:r>
            <a:r>
              <a:rPr lang="ko-KR" altLang="en-US" sz="1600" dirty="0">
                <a:latin typeface="+mn-ea"/>
              </a:rPr>
              <a:t>도</a:t>
            </a:r>
            <a:r>
              <a:rPr lang="en-US" altLang="ko-KR" sz="1600" dirty="0" smtClean="0">
                <a:latin typeface="+mn-ea"/>
              </a:rPr>
              <a:t>), </a:t>
            </a:r>
            <a:r>
              <a:rPr lang="ko-KR" altLang="en-US" sz="1600" dirty="0" err="1" smtClean="0">
                <a:latin typeface="+mn-ea"/>
              </a:rPr>
              <a:t>대겠</a:t>
            </a:r>
            <a:r>
              <a:rPr lang="en-US" altLang="ko-KR" sz="1600" dirty="0" smtClean="0">
                <a:latin typeface="+mn-ea"/>
              </a:rPr>
              <a:t>GGU</a:t>
            </a:r>
            <a:r>
              <a:rPr lang="ko-KR" altLang="en-US" sz="1600" dirty="0" smtClean="0">
                <a:latin typeface="+mn-ea"/>
              </a:rPr>
              <a:t>만</a:t>
            </a:r>
            <a:r>
              <a:rPr lang="en-US" altLang="ko-KR" sz="1600" dirty="0" smtClean="0">
                <a:latin typeface="+mn-ea"/>
              </a:rPr>
              <a:t>!(</a:t>
            </a:r>
            <a:r>
              <a:rPr lang="ko-KR" altLang="en-US" sz="1600" dirty="0" smtClean="0">
                <a:latin typeface="+mn-ea"/>
              </a:rPr>
              <a:t>대</a:t>
            </a:r>
            <a:r>
              <a:rPr lang="ko-KR" altLang="en-US" sz="1600" dirty="0">
                <a:latin typeface="+mn-ea"/>
              </a:rPr>
              <a:t>만</a:t>
            </a:r>
            <a:r>
              <a:rPr lang="en-US" altLang="ko-KR" sz="1600" dirty="0" smtClean="0">
                <a:latin typeface="+mn-ea"/>
              </a:rPr>
              <a:t>)</a:t>
            </a:r>
          </a:p>
          <a:p>
            <a:pPr algn="l" fontAlgn="base"/>
            <a:r>
              <a:rPr lang="en-US" altLang="ko-KR" sz="1600" dirty="0" smtClean="0">
                <a:latin typeface="+mn-ea"/>
              </a:rPr>
              <a:t> ·</a:t>
            </a:r>
            <a:r>
              <a:rPr lang="ko-KR" altLang="en-US" sz="1600" dirty="0" smtClean="0">
                <a:latin typeface="+mn-ea"/>
              </a:rPr>
              <a:t>증빙자</a:t>
            </a:r>
            <a:r>
              <a:rPr lang="ko-KR" altLang="en-US" sz="1600" dirty="0">
                <a:latin typeface="+mn-ea"/>
              </a:rPr>
              <a:t>료</a:t>
            </a:r>
            <a:r>
              <a:rPr lang="ko-KR" altLang="en-US" sz="1600" dirty="0" smtClean="0">
                <a:latin typeface="+mn-ea"/>
              </a:rPr>
              <a:t>제출 </a:t>
            </a:r>
            <a:r>
              <a:rPr lang="en-US" altLang="ko-KR" sz="1600" dirty="0" smtClean="0">
                <a:latin typeface="+mn-ea"/>
              </a:rPr>
              <a:t>: </a:t>
            </a:r>
            <a:r>
              <a:rPr lang="en-US" altLang="ko-KR" sz="1600" dirty="0" smtClean="0">
                <a:latin typeface="+mn-ea"/>
              </a:rPr>
              <a:t>2017.03.13(</a:t>
            </a:r>
            <a:r>
              <a:rPr lang="ko-KR" altLang="en-US" sz="1600" dirty="0">
                <a:latin typeface="+mn-ea"/>
              </a:rPr>
              <a:t>월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까지 </a:t>
            </a:r>
            <a:r>
              <a:rPr lang="ko-KR" altLang="en-US" sz="1600" dirty="0" err="1" smtClean="0">
                <a:latin typeface="+mn-ea"/>
              </a:rPr>
              <a:t>교무지원팀으로</a:t>
            </a:r>
            <a:r>
              <a:rPr lang="ko-KR" altLang="en-US" sz="1600" dirty="0" smtClean="0">
                <a:latin typeface="+mn-ea"/>
              </a:rPr>
              <a:t> 제출</a:t>
            </a:r>
            <a:endParaRPr lang="en-US" altLang="ko-KR" sz="1600" dirty="0">
              <a:latin typeface="+mn-ea"/>
            </a:endParaRPr>
          </a:p>
          <a:p>
            <a:pPr algn="l" fontAlgn="base"/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체험보고서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사진</a:t>
            </a:r>
            <a:r>
              <a:rPr lang="en-US" altLang="ko-KR" sz="1600" dirty="0" smtClean="0">
                <a:latin typeface="+mn-ea"/>
              </a:rPr>
              <a:t>30</a:t>
            </a:r>
            <a:r>
              <a:rPr lang="ko-KR" altLang="en-US" sz="1600" dirty="0" smtClean="0">
                <a:latin typeface="+mn-ea"/>
              </a:rPr>
              <a:t>장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동영상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출입국 증빙서류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경비사용 영수증</a:t>
            </a:r>
            <a:r>
              <a:rPr lang="en-US" altLang="ko-KR" sz="1600" dirty="0" smtClean="0">
                <a:latin typeface="+mn-ea"/>
              </a:rPr>
              <a:t>)</a:t>
            </a:r>
          </a:p>
          <a:p>
            <a:pPr algn="l" fontAlgn="base"/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·PPT</a:t>
            </a:r>
            <a:r>
              <a:rPr lang="ko-KR" altLang="en-US" sz="1600" dirty="0" smtClean="0">
                <a:latin typeface="+mn-ea"/>
              </a:rPr>
              <a:t>자료 제출 </a:t>
            </a:r>
            <a:r>
              <a:rPr lang="en-US" altLang="ko-KR" sz="1600" dirty="0" smtClean="0">
                <a:latin typeface="+mn-ea"/>
              </a:rPr>
              <a:t>: </a:t>
            </a:r>
            <a:r>
              <a:rPr lang="en-US" altLang="ko-KR" sz="1600" dirty="0" smtClean="0">
                <a:latin typeface="+mn-ea"/>
              </a:rPr>
              <a:t>2016.03.17(</a:t>
            </a:r>
            <a:r>
              <a:rPr lang="ko-KR" altLang="en-US" sz="1600" dirty="0">
                <a:latin typeface="+mn-ea"/>
              </a:rPr>
              <a:t>금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까지 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en-US" altLang="ko-KR" sz="1600" dirty="0" smtClean="0">
                <a:latin typeface="+mn-ea"/>
                <a:hlinkClick r:id="rId4"/>
              </a:rPr>
              <a:t>jjch2045@ggu.ac.kr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로 제출</a:t>
            </a:r>
            <a:endParaRPr lang="en-US" altLang="ko-KR" sz="1600" dirty="0" smtClean="0">
              <a:latin typeface="+mn-ea"/>
            </a:endParaRPr>
          </a:p>
          <a:p>
            <a:pPr algn="l" fontAlgn="base"/>
            <a:r>
              <a:rPr lang="en-US" altLang="ko-KR" sz="1600" dirty="0" smtClean="0">
                <a:latin typeface="+mn-ea"/>
              </a:rPr>
              <a:t> ·</a:t>
            </a:r>
            <a:r>
              <a:rPr lang="ko-KR" altLang="en-US" sz="1600" dirty="0" smtClean="0">
                <a:latin typeface="+mn-ea"/>
              </a:rPr>
              <a:t>시 상 </a:t>
            </a:r>
            <a:endParaRPr lang="en-US" altLang="ko-KR" sz="1600" dirty="0">
              <a:latin typeface="+mn-ea"/>
            </a:endParaRPr>
          </a:p>
          <a:p>
            <a:pPr algn="l" fontAlgn="base"/>
            <a:r>
              <a:rPr lang="en-US" altLang="ko-KR" sz="1600" dirty="0" smtClean="0">
                <a:latin typeface="+mn-ea"/>
              </a:rPr>
              <a:t>  - 1</a:t>
            </a:r>
            <a:r>
              <a:rPr lang="ko-KR" altLang="en-US" sz="1600" dirty="0" smtClean="0">
                <a:latin typeface="+mn-ea"/>
              </a:rPr>
              <a:t>등 각 상품권 </a:t>
            </a:r>
            <a:r>
              <a:rPr lang="en-US" altLang="ko-KR" sz="1600" dirty="0" smtClean="0">
                <a:latin typeface="+mn-ea"/>
              </a:rPr>
              <a:t>3</a:t>
            </a:r>
            <a:r>
              <a:rPr lang="ko-KR" altLang="en-US" sz="1600" dirty="0" smtClean="0">
                <a:latin typeface="+mn-ea"/>
              </a:rPr>
              <a:t>만원</a:t>
            </a:r>
            <a:r>
              <a:rPr lang="en-US" altLang="ko-KR" sz="1600" dirty="0" smtClean="0">
                <a:latin typeface="+mn-ea"/>
              </a:rPr>
              <a:t>, 2</a:t>
            </a:r>
            <a:r>
              <a:rPr lang="ko-KR" altLang="en-US" sz="1600" dirty="0" smtClean="0">
                <a:latin typeface="+mn-ea"/>
              </a:rPr>
              <a:t>등 각 상품권 </a:t>
            </a:r>
            <a:r>
              <a:rPr lang="en-US" altLang="ko-KR" sz="1600" dirty="0" smtClean="0">
                <a:latin typeface="+mn-ea"/>
              </a:rPr>
              <a:t>2</a:t>
            </a:r>
            <a:r>
              <a:rPr lang="ko-KR" altLang="en-US" sz="1600" dirty="0" smtClean="0">
                <a:latin typeface="+mn-ea"/>
              </a:rPr>
              <a:t>만원</a:t>
            </a:r>
            <a:r>
              <a:rPr lang="en-US" altLang="ko-KR" sz="1600" dirty="0" smtClean="0">
                <a:latin typeface="+mn-ea"/>
              </a:rPr>
              <a:t>, 3</a:t>
            </a:r>
            <a:r>
              <a:rPr lang="ko-KR" altLang="en-US" sz="1600" dirty="0" smtClean="0">
                <a:latin typeface="+mn-ea"/>
              </a:rPr>
              <a:t>등 각 상품권 </a:t>
            </a:r>
            <a:r>
              <a:rPr lang="en-US" altLang="ko-KR" sz="1600" dirty="0" smtClean="0">
                <a:latin typeface="+mn-ea"/>
              </a:rPr>
              <a:t>1</a:t>
            </a:r>
            <a:r>
              <a:rPr lang="ko-KR" altLang="en-US" sz="1600" dirty="0" smtClean="0">
                <a:latin typeface="+mn-ea"/>
              </a:rPr>
              <a:t>만원 </a:t>
            </a:r>
            <a:endParaRPr lang="en-US" altLang="ko-KR" sz="1600" dirty="0">
              <a:latin typeface="+mn-ea"/>
            </a:endParaRPr>
          </a:p>
          <a:p>
            <a:pPr algn="l" fontAlgn="base"/>
            <a:r>
              <a:rPr lang="ko-KR" altLang="en-US" sz="1600" dirty="0" smtClean="0">
                <a:latin typeface="+mn-ea"/>
              </a:rPr>
              <a:t>  </a:t>
            </a:r>
            <a:r>
              <a:rPr lang="en-US" altLang="ko-KR" sz="1600" dirty="0" smtClean="0">
                <a:latin typeface="+mn-ea"/>
              </a:rPr>
              <a:t>- </a:t>
            </a:r>
            <a:r>
              <a:rPr lang="ko-KR" altLang="en-US" sz="1600" dirty="0" smtClean="0">
                <a:latin typeface="+mn-ea"/>
              </a:rPr>
              <a:t>발표회 참가 팀 전원 </a:t>
            </a:r>
            <a:r>
              <a:rPr lang="en-US" altLang="ko-KR" sz="1600" dirty="0" smtClean="0">
                <a:latin typeface="+mn-ea"/>
              </a:rPr>
              <a:t>20</a:t>
            </a:r>
            <a:r>
              <a:rPr lang="ko-KR" altLang="en-US" sz="1600" dirty="0" smtClean="0">
                <a:latin typeface="+mn-ea"/>
              </a:rPr>
              <a:t>골드 지급</a:t>
            </a:r>
            <a:endParaRPr lang="en-US" altLang="ko-KR" sz="1600" dirty="0" smtClean="0">
              <a:latin typeface="+mn-ea"/>
            </a:endParaRPr>
          </a:p>
          <a:p>
            <a:pPr algn="l" fontAlgn="base"/>
            <a:endParaRPr lang="en-US" altLang="ko-KR" sz="1600" dirty="0" smtClean="0">
              <a:latin typeface="+mn-ea"/>
            </a:endParaRPr>
          </a:p>
          <a:p>
            <a:pPr fontAlgn="base"/>
            <a:r>
              <a:rPr lang="ko-KR" altLang="en-US" sz="1600" dirty="0" smtClean="0">
                <a:latin typeface="+mn-ea"/>
              </a:rPr>
              <a:t>학생 여러분의 많은 참관 부탁 드립니다</a:t>
            </a:r>
            <a:r>
              <a:rPr lang="en-US" altLang="ko-KR" sz="1600" dirty="0" smtClean="0">
                <a:latin typeface="+mn-ea"/>
              </a:rPr>
              <a:t>.</a:t>
            </a:r>
            <a:r>
              <a:rPr lang="ko-KR" altLang="en-US" sz="1600" dirty="0" smtClean="0">
                <a:latin typeface="+mn-ea"/>
              </a:rPr>
              <a:t> </a:t>
            </a:r>
            <a:endParaRPr lang="en-US" altLang="ko-KR" sz="1600" dirty="0" smtClean="0">
              <a:latin typeface="+mn-ea"/>
            </a:endParaRPr>
          </a:p>
          <a:p>
            <a:pPr fontAlgn="base" latinLnBrk="0"/>
            <a:endParaRPr lang="en-US" altLang="ko-KR" sz="1600" dirty="0" smtClean="0">
              <a:latin typeface="+mn-ea"/>
            </a:endParaRPr>
          </a:p>
          <a:p>
            <a:pPr fontAlgn="base" latinLnBrk="0"/>
            <a:r>
              <a:rPr lang="en-US" altLang="ko-KR" sz="1600" dirty="0" smtClean="0">
                <a:latin typeface="+mn-ea"/>
              </a:rPr>
              <a:t>2017. 03. </a:t>
            </a:r>
            <a:r>
              <a:rPr lang="en-US" altLang="ko-KR" sz="1600" dirty="0" smtClean="0">
                <a:latin typeface="+mn-ea"/>
              </a:rPr>
              <a:t>07.</a:t>
            </a:r>
            <a:endParaRPr lang="en-US" altLang="ko-KR" sz="1600" dirty="0" smtClean="0">
              <a:latin typeface="+mn-ea"/>
            </a:endParaRPr>
          </a:p>
          <a:p>
            <a:pPr fontAlgn="base" latinLnBrk="0"/>
            <a:endParaRPr lang="ko-KR" altLang="en-US" sz="1600" dirty="0">
              <a:latin typeface="+mn-ea"/>
            </a:endParaRPr>
          </a:p>
          <a:p>
            <a:pPr fontAlgn="base" latinLnBrk="0"/>
            <a:r>
              <a:rPr lang="ko-KR" altLang="en-US" sz="1600" dirty="0" smtClean="0">
                <a:latin typeface="+mn-ea"/>
              </a:rPr>
              <a:t>교 무 </a:t>
            </a:r>
            <a:r>
              <a:rPr lang="ko-KR" altLang="en-US" sz="1600" dirty="0">
                <a:latin typeface="+mn-ea"/>
              </a:rPr>
              <a:t>지 원 팀</a:t>
            </a: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51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17 - 1 </a:t>
            </a:r>
            <a:r>
              <a:rPr lang="en-US" altLang="ko-KR" smtClean="0"/>
              <a:t>- 1</a:t>
            </a:r>
            <a:endParaRPr lang="ko-KR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174</Words>
  <Application>Microsoft Office PowerPoint</Application>
  <PresentationFormat>화면 슬라이드 쇼(4:3)</PresentationFormat>
  <Paragraphs>25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제3차 융합 및 전공심화 해외체험단  결과 보고 발표회 개최 안내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27</cp:revision>
  <cp:lastPrinted>2016-11-17T04:15:23Z</cp:lastPrinted>
  <dcterms:created xsi:type="dcterms:W3CDTF">2016-09-06T08:44:11Z</dcterms:created>
  <dcterms:modified xsi:type="dcterms:W3CDTF">2017-03-07T08:02:14Z</dcterms:modified>
</cp:coreProperties>
</file>