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120" y="2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2017-04-24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306287"/>
          </a:xfrm>
        </p:spPr>
        <p:txBody>
          <a:bodyPr>
            <a:normAutofit/>
          </a:bodyPr>
          <a:lstStyle/>
          <a:p>
            <a:r>
              <a:rPr lang="ko-KR" altLang="en-US" sz="2700" b="1" dirty="0" smtClean="0">
                <a:latin typeface="+mj-ea"/>
              </a:rPr>
              <a:t>이야기클래식 강의실 변경 안내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2547254"/>
            <a:ext cx="5940878" cy="5693231"/>
          </a:xfrm>
        </p:spPr>
        <p:txBody>
          <a:bodyPr>
            <a:normAutofit fontScale="62500" lnSpcReduction="20000"/>
          </a:bodyPr>
          <a:lstStyle/>
          <a:p>
            <a:pPr algn="l" fontAlgn="base"/>
            <a:r>
              <a:rPr lang="en-US" altLang="ko-KR" sz="2600" dirty="0" smtClean="0">
                <a:latin typeface="KoPub바탕체 Medium" panose="02020603020101020101" pitchFamily="18" charset="-127"/>
                <a:ea typeface="KoPub바탕체 Medium" panose="02020603020101020101" pitchFamily="18" charset="-127"/>
              </a:rPr>
              <a:t> </a:t>
            </a:r>
            <a:endParaRPr lang="en-US" altLang="ko-KR" sz="2600" dirty="0" smtClean="0">
              <a:latin typeface="KoPub바탕체 Medium" panose="02020603020101020101" pitchFamily="18" charset="-127"/>
              <a:ea typeface="KoPub바탕체 Medium" panose="02020603020101020101" pitchFamily="18" charset="-127"/>
            </a:endParaRPr>
          </a:p>
          <a:p>
            <a:pPr fontAlgn="base"/>
            <a:r>
              <a:rPr lang="ko-KR" altLang="en-US" sz="2500" dirty="0" smtClean="0">
                <a:latin typeface="+mn-ea"/>
              </a:rPr>
              <a:t>이야기클래식 강의실 변경 관련 하여 아래와 </a:t>
            </a:r>
            <a:endParaRPr lang="en-US" altLang="ko-KR" sz="2500" dirty="0" smtClean="0">
              <a:latin typeface="+mn-ea"/>
            </a:endParaRPr>
          </a:p>
          <a:p>
            <a:pPr fontAlgn="base"/>
            <a:r>
              <a:rPr lang="ko-KR" altLang="en-US" sz="2500" dirty="0" smtClean="0">
                <a:latin typeface="+mn-ea"/>
              </a:rPr>
              <a:t>같이 안내해드립니다</a:t>
            </a:r>
            <a:r>
              <a:rPr lang="en-US" altLang="ko-KR" sz="2500" dirty="0" smtClean="0">
                <a:latin typeface="+mn-ea"/>
              </a:rPr>
              <a:t>.</a:t>
            </a:r>
          </a:p>
          <a:p>
            <a:pPr fontAlgn="base"/>
            <a:endParaRPr lang="en-US" altLang="ko-KR" sz="2500" dirty="0">
              <a:latin typeface="+mn-ea"/>
            </a:endParaRPr>
          </a:p>
          <a:p>
            <a:pPr fontAlgn="base"/>
            <a:r>
              <a:rPr lang="en-US" altLang="ko-KR" sz="2500" dirty="0" smtClean="0">
                <a:latin typeface="+mn-ea"/>
              </a:rPr>
              <a:t>-</a:t>
            </a:r>
            <a:r>
              <a:rPr lang="ko-KR" altLang="en-US" sz="2500" dirty="0" smtClean="0">
                <a:latin typeface="+mn-ea"/>
              </a:rPr>
              <a:t>아     래</a:t>
            </a:r>
            <a:r>
              <a:rPr lang="en-US" altLang="ko-KR" sz="2500" dirty="0" smtClean="0">
                <a:latin typeface="+mn-ea"/>
              </a:rPr>
              <a:t>-</a:t>
            </a:r>
          </a:p>
          <a:p>
            <a:pPr fontAlgn="base"/>
            <a:endParaRPr lang="en-US" altLang="ko-KR" sz="2500" dirty="0" smtClean="0">
              <a:latin typeface="+mn-ea"/>
            </a:endParaRPr>
          </a:p>
          <a:p>
            <a:pPr algn="l" fontAlgn="base"/>
            <a:r>
              <a:rPr lang="en-US" altLang="ko-KR" sz="2500" dirty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·</a:t>
            </a:r>
            <a:r>
              <a:rPr lang="ko-KR" altLang="en-US" sz="2500" dirty="0" smtClean="0">
                <a:latin typeface="+mn-ea"/>
              </a:rPr>
              <a:t>일    시 </a:t>
            </a:r>
            <a:r>
              <a:rPr lang="en-US" altLang="ko-KR" sz="2500" dirty="0" smtClean="0">
                <a:latin typeface="+mn-ea"/>
              </a:rPr>
              <a:t>: </a:t>
            </a:r>
            <a:r>
              <a:rPr lang="en-US" altLang="ko-KR" sz="2500" dirty="0" smtClean="0">
                <a:latin typeface="+mn-ea"/>
              </a:rPr>
              <a:t>2017.04.27(</a:t>
            </a:r>
            <a:r>
              <a:rPr lang="ko-KR" altLang="en-US" sz="2500" dirty="0">
                <a:latin typeface="+mn-ea"/>
              </a:rPr>
              <a:t>목</a:t>
            </a:r>
            <a:r>
              <a:rPr lang="en-US" altLang="ko-KR" sz="2500" dirty="0" smtClean="0">
                <a:latin typeface="+mn-ea"/>
              </a:rPr>
              <a:t>) 14:00 - 16:50</a:t>
            </a:r>
            <a:endParaRPr lang="en-US" altLang="ko-KR" sz="2500" dirty="0" smtClean="0">
              <a:latin typeface="+mn-ea"/>
            </a:endParaRPr>
          </a:p>
          <a:p>
            <a:pPr algn="l" fontAlgn="base"/>
            <a:endParaRPr lang="en-US" altLang="ko-KR" sz="2500" dirty="0">
              <a:latin typeface="+mn-ea"/>
            </a:endParaRPr>
          </a:p>
          <a:p>
            <a:pPr algn="l" fontAlgn="base"/>
            <a:r>
              <a:rPr lang="en-US" altLang="ko-KR" sz="2500" dirty="0" smtClean="0">
                <a:latin typeface="+mn-ea"/>
              </a:rPr>
              <a:t> ·</a:t>
            </a:r>
            <a:r>
              <a:rPr lang="ko-KR" altLang="en-US" sz="2500" dirty="0" smtClean="0">
                <a:latin typeface="+mn-ea"/>
              </a:rPr>
              <a:t>장    소 </a:t>
            </a:r>
            <a:r>
              <a:rPr lang="en-US" altLang="ko-KR" sz="2500" dirty="0" smtClean="0">
                <a:latin typeface="+mn-ea"/>
              </a:rPr>
              <a:t>: </a:t>
            </a:r>
            <a:r>
              <a:rPr lang="ko-KR" altLang="en-US" sz="2500" dirty="0" smtClean="0">
                <a:latin typeface="+mn-ea"/>
              </a:rPr>
              <a:t>도서관 소강당 </a:t>
            </a:r>
            <a:endParaRPr lang="en-US" altLang="ko-KR" sz="2500" dirty="0" smtClean="0">
              <a:latin typeface="+mn-ea"/>
            </a:endParaRPr>
          </a:p>
          <a:p>
            <a:pPr algn="l" fontAlgn="base"/>
            <a:endParaRPr lang="en-US" altLang="ko-KR" sz="2500" dirty="0" smtClean="0">
              <a:latin typeface="+mn-ea"/>
            </a:endParaRPr>
          </a:p>
          <a:p>
            <a:pPr algn="l" fontAlgn="base"/>
            <a:r>
              <a:rPr lang="en-US" altLang="ko-KR" sz="2500" dirty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·</a:t>
            </a:r>
            <a:r>
              <a:rPr lang="ko-KR" altLang="en-US" sz="2500" dirty="0" smtClean="0">
                <a:latin typeface="+mn-ea"/>
              </a:rPr>
              <a:t>기    타 </a:t>
            </a:r>
            <a:r>
              <a:rPr lang="en-US" altLang="ko-KR" sz="2500" dirty="0">
                <a:latin typeface="+mn-ea"/>
              </a:rPr>
              <a:t>: </a:t>
            </a:r>
            <a:r>
              <a:rPr lang="ko-KR" altLang="en-US" sz="2500" dirty="0" smtClean="0">
                <a:latin typeface="+mn-ea"/>
              </a:rPr>
              <a:t>특강으로 인하여 부득이하게 강의실을 변경</a:t>
            </a:r>
            <a:endParaRPr lang="en-US" altLang="ko-KR" sz="2500" dirty="0" smtClean="0">
              <a:latin typeface="+mn-ea"/>
            </a:endParaRPr>
          </a:p>
          <a:p>
            <a:pPr algn="l" fontAlgn="base"/>
            <a:r>
              <a:rPr lang="ko-KR" altLang="en-US" sz="2500" dirty="0" smtClean="0">
                <a:latin typeface="+mn-ea"/>
              </a:rPr>
              <a:t>              됨에 양해 부탁 드리며</a:t>
            </a:r>
            <a:r>
              <a:rPr lang="en-US" altLang="ko-KR" sz="2500" dirty="0" smtClean="0">
                <a:latin typeface="+mn-ea"/>
              </a:rPr>
              <a:t>, </a:t>
            </a:r>
            <a:r>
              <a:rPr lang="ko-KR" altLang="en-US" sz="2500" dirty="0" smtClean="0">
                <a:latin typeface="+mn-ea"/>
              </a:rPr>
              <a:t>다음주부터 사이버강의실</a:t>
            </a:r>
            <a:endParaRPr lang="en-US" altLang="ko-KR" sz="2500" dirty="0" smtClean="0">
              <a:latin typeface="+mn-ea"/>
            </a:endParaRPr>
          </a:p>
          <a:p>
            <a:pPr algn="l" fontAlgn="base"/>
            <a:r>
              <a:rPr lang="en-US" altLang="ko-KR" sz="2500" dirty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             </a:t>
            </a:r>
            <a:r>
              <a:rPr lang="ko-KR" altLang="en-US" sz="2500" dirty="0" smtClean="0">
                <a:latin typeface="+mn-ea"/>
              </a:rPr>
              <a:t>에서 정상 수업 됨을 알려드립니다</a:t>
            </a:r>
            <a:r>
              <a:rPr lang="en-US" altLang="ko-KR" sz="2500" dirty="0" smtClean="0">
                <a:latin typeface="+mn-ea"/>
              </a:rPr>
              <a:t>.</a:t>
            </a:r>
          </a:p>
          <a:p>
            <a:pPr algn="l" fontAlgn="base"/>
            <a:endParaRPr lang="en-US" altLang="ko-KR" sz="2500" dirty="0">
              <a:latin typeface="+mn-ea"/>
            </a:endParaRPr>
          </a:p>
          <a:p>
            <a:pPr algn="l" fontAlgn="base"/>
            <a:endParaRPr lang="en-US" altLang="ko-KR" sz="2500" dirty="0" smtClean="0">
              <a:latin typeface="+mn-ea"/>
            </a:endParaRPr>
          </a:p>
          <a:p>
            <a:pPr fontAlgn="base"/>
            <a:r>
              <a:rPr lang="ko-KR" altLang="en-US" sz="2500" dirty="0" smtClean="0">
                <a:latin typeface="+mn-ea"/>
              </a:rPr>
              <a:t>학생 여러분의 </a:t>
            </a:r>
            <a:r>
              <a:rPr lang="ko-KR" altLang="en-US" sz="2500" dirty="0" smtClean="0">
                <a:latin typeface="+mn-ea"/>
              </a:rPr>
              <a:t>양해 부탁 </a:t>
            </a:r>
            <a:r>
              <a:rPr lang="ko-KR" altLang="en-US" sz="2500" dirty="0" smtClean="0">
                <a:latin typeface="+mn-ea"/>
              </a:rPr>
              <a:t>드립니다</a:t>
            </a:r>
            <a:r>
              <a:rPr lang="en-US" altLang="ko-KR" sz="2500" dirty="0" smtClean="0">
                <a:latin typeface="+mn-ea"/>
              </a:rPr>
              <a:t>.</a:t>
            </a:r>
            <a:r>
              <a:rPr lang="ko-KR" altLang="en-US" sz="2500" dirty="0" smtClean="0">
                <a:latin typeface="+mn-ea"/>
              </a:rPr>
              <a:t> </a:t>
            </a:r>
            <a:endParaRPr lang="en-US" altLang="ko-KR" sz="2500" dirty="0" smtClean="0">
              <a:latin typeface="+mn-ea"/>
            </a:endParaRPr>
          </a:p>
          <a:p>
            <a:pPr algn="l" fontAlgn="base" latinLnBrk="0"/>
            <a:endParaRPr lang="en-US" altLang="ko-KR" sz="1700" dirty="0" smtClean="0">
              <a:latin typeface="+mn-ea"/>
            </a:endParaRPr>
          </a:p>
          <a:p>
            <a:pPr fontAlgn="base" latinLnBrk="0"/>
            <a:endParaRPr lang="en-US" altLang="ko-KR" sz="1700" dirty="0" smtClean="0">
              <a:latin typeface="+mn-ea"/>
            </a:endParaRPr>
          </a:p>
          <a:p>
            <a:pPr fontAlgn="base" latinLnBrk="0"/>
            <a:r>
              <a:rPr lang="en-US" altLang="ko-KR" sz="2600" dirty="0" smtClean="0">
                <a:latin typeface="+mn-ea"/>
              </a:rPr>
              <a:t>2017. </a:t>
            </a:r>
            <a:r>
              <a:rPr lang="en-US" altLang="ko-KR" sz="2600" dirty="0">
                <a:latin typeface="+mn-ea"/>
              </a:rPr>
              <a:t>4</a:t>
            </a:r>
            <a:r>
              <a:rPr lang="en-US" altLang="ko-KR" sz="2600" dirty="0" smtClean="0">
                <a:latin typeface="+mn-ea"/>
              </a:rPr>
              <a:t>. 24.</a:t>
            </a:r>
            <a:endParaRPr lang="en-US" altLang="ko-KR" sz="2600" dirty="0" smtClean="0">
              <a:latin typeface="+mn-ea"/>
            </a:endParaRPr>
          </a:p>
          <a:p>
            <a:pPr fontAlgn="base" latinLnBrk="0"/>
            <a:endParaRPr lang="ko-KR" altLang="en-US" sz="2600" dirty="0">
              <a:latin typeface="+mn-ea"/>
            </a:endParaRPr>
          </a:p>
          <a:p>
            <a:pPr fontAlgn="base" latinLnBrk="0"/>
            <a:r>
              <a:rPr lang="ko-KR" altLang="en-US" sz="2600" dirty="0" smtClean="0">
                <a:latin typeface="+mn-ea"/>
              </a:rPr>
              <a:t>교 무 </a:t>
            </a:r>
            <a:r>
              <a:rPr lang="ko-KR" altLang="en-US" sz="2600" dirty="0">
                <a:latin typeface="+mn-ea"/>
              </a:rPr>
              <a:t>지 원 처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17 - </a:t>
            </a:r>
            <a:r>
              <a:rPr lang="en-US" altLang="ko-KR" dirty="0"/>
              <a:t>1</a:t>
            </a:r>
            <a:r>
              <a:rPr lang="en-US" altLang="ko-KR" dirty="0" smtClean="0"/>
              <a:t> </a:t>
            </a:r>
            <a:r>
              <a:rPr lang="en-US" altLang="ko-KR" dirty="0" smtClean="0"/>
              <a:t>- </a:t>
            </a:r>
            <a:r>
              <a:rPr lang="en-US" altLang="ko-KR" dirty="0" smtClean="0"/>
              <a:t>19</a:t>
            </a:r>
            <a:endParaRPr lang="ko-KR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</TotalTime>
  <Words>86</Words>
  <Application>Microsoft Office PowerPoint</Application>
  <PresentationFormat>화면 슬라이드 쇼(4:3)</PresentationFormat>
  <Paragraphs>24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이야기클래식 강의실 변경 안내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15</cp:revision>
  <cp:lastPrinted>2016-09-20T08:40:32Z</cp:lastPrinted>
  <dcterms:created xsi:type="dcterms:W3CDTF">2016-09-06T08:44:11Z</dcterms:created>
  <dcterms:modified xsi:type="dcterms:W3CDTF">2017-04-24T08:13:41Z</dcterms:modified>
</cp:coreProperties>
</file>