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4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372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F15283-2ABF-4147-A7B2-CB8424907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23F4F95-1F42-4951-880E-C64A4972CB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9B0798-BF7D-4639-9C0E-B22EAA7FA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C3B5C1-D3B8-46F1-A106-DE2874A0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CA14E3-01A6-4614-9FAE-8539074FA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513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3E380C-B20F-4A04-9040-E55DC14F3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B8CD78-358B-4A43-9114-95794E198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E09528-1BFF-4959-B45B-BACEDD487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AC0293-BDD6-43FE-B8A2-98C8A60A2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4A1AAA-597C-49F5-A08D-0B8ED3759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886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9BB2F4-ABE3-4670-8CDC-3E23C86E9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D45882-6ABF-4741-8034-1462920D7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BA4EB2-D47A-4787-8CA7-E3293D47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DC5546-C49D-47E7-B1E7-51D6CF2C0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538742-6704-4D76-B68E-07BC7827F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85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7F897B-542B-48CA-AA44-8F7F5C47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A60A44-B0C6-47DB-BFE0-F5E3576C2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7A4026B-5424-4F14-B04C-78D3A7ED9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ED7B2B-3589-469F-B3D3-B7E0097D8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781AB0-ED8B-424A-A906-5C5C19572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82A454-1DCE-4237-952E-E480AE5AB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99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F4442C-0A52-48A9-9528-A5BA2F03A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09100CE-CE74-4BB9-8202-71CAE0302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CB8FC4D-E03F-4F56-9AFD-40C76014C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FE6AD5E-B200-40E0-85C3-A81637A88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68C5264-2DD1-4F8F-B63A-7BC53F6EB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99FC1C2-E39A-4CAD-A0ED-12493FBC7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87CF2FA-D9F2-4D8A-AF07-A77C0CF7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E84B78-EA79-4B47-978F-CC2D4D83A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4B6917-645E-4CF8-AE28-BE69BC12B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899A2CF-CA0A-4DED-9945-E771622A2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37A90B-383B-4356-A2DD-B65163D8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D35F22B-D370-4935-95B1-3C30FD259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87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EFF2DA5-5159-4416-BCFB-212E553E2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765E327-BD54-4B85-81D5-CDEC3C4D8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C2BBB6-6997-4941-ADDB-BD0477F3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70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8F3001-9692-46B6-AB99-BFE3863E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589A88-20B2-4504-8560-DAB5ED355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F18EB2C-5B6E-409B-86E5-E59CCE671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0FFD5B-4F8C-4442-A53E-CA93F74A0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917603-8807-4988-AC42-B4A439C4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8CC870-6C1E-4C84-A212-553802CFB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23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F4EAFE-2995-4C58-8E50-13A5AA6DD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544EB95-DB3C-48B2-A8D4-804E88A8B9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C4478B6-1661-4AA9-9898-449E32091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AEC84FC-C9FF-4569-B8A5-8732F6EDE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08AE001-E0A7-4A6D-ABF4-182D0269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97F3D63-5266-43FD-9104-597B0DF8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65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823A5-593C-433E-819D-EA5F0DD9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6C29125-0C60-4060-A881-DE6A8E29D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6A47B9-4CD8-4F0C-B05B-A1BB891D0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68D45D-1B04-44AA-81E1-536E06369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CC4573-E966-4112-A0A4-6B8C06F4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152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866E9E4-FCEF-4CE2-864F-D5B2C34E7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E8990F3-7657-46CA-A953-774BF408D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DC68F3-7E52-413F-AF64-004DAD6B8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8BCC0A-28F5-411A-8E31-1E9CC7F92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FEA214-2DAE-42C1-BE36-3D5CD1CF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35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72A2652-9964-4C13-A578-F608D3BE6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760C56-8719-481A-8E76-3E6E0864D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79EA95-C187-4E32-8865-92E2D54DC6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8F591-5C45-42EE-93DB-5DD3B5CE1662}" type="datetimeFigureOut">
              <a:rPr lang="ko-KR" altLang="en-US" smtClean="0"/>
              <a:pPr/>
              <a:t>2020-03-12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9574B-2E51-46D3-BE44-A33B50B50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5E273A-1BB7-4D3E-897A-63AB85D899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09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1919536" y="2060848"/>
            <a:ext cx="50321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 smtClean="0"/>
              <a:t>온라인심리검사</a:t>
            </a:r>
            <a:endParaRPr lang="en-US" altLang="ko-KR" sz="5400" b="1" dirty="0" smtClean="0"/>
          </a:p>
          <a:p>
            <a:r>
              <a:rPr lang="ko-KR" altLang="en-US" sz="5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절차 안내</a:t>
            </a:r>
            <a:endParaRPr lang="ko-KR" altLang="en-US" sz="5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2FE2B61-8149-467F-8E29-F23F2ED95FEF}"/>
              </a:ext>
            </a:extLst>
          </p:cNvPr>
          <p:cNvCxnSpPr/>
          <p:nvPr/>
        </p:nvCxnSpPr>
        <p:spPr>
          <a:xfrm>
            <a:off x="7392144" y="1052736"/>
            <a:ext cx="0" cy="4464496"/>
          </a:xfrm>
          <a:prstGeom prst="line">
            <a:avLst/>
          </a:prstGeom>
          <a:ln w="762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7511480" y="4193793"/>
            <a:ext cx="4680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/>
              <a:t>    금강대학교 </a:t>
            </a:r>
            <a:endParaRPr lang="en-US" altLang="ko-KR" sz="4000" b="1" dirty="0" smtClean="0"/>
          </a:p>
          <a:p>
            <a:r>
              <a:rPr lang="ko-KR" altLang="en-US" sz="4000" b="1" dirty="0" smtClean="0"/>
              <a:t>    학생상담센터</a:t>
            </a:r>
            <a:endParaRPr lang="ko-KR" altLang="en-US" sz="4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_x385754040" descr="EMB000040b83ecb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4437112"/>
            <a:ext cx="639658" cy="63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6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G:\업무\대학교\계명대\cellphone-2649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472" y="0"/>
            <a:ext cx="5040560" cy="6858000"/>
          </a:xfrm>
          <a:prstGeom prst="rect">
            <a:avLst/>
          </a:prstGeom>
          <a:noFill/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060" y="800708"/>
            <a:ext cx="3844900" cy="5256584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104112" y="1196752"/>
            <a:ext cx="4608512" cy="489654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tx1"/>
                </a:solidFill>
              </a:rPr>
              <a:t>피검자는 학번과 성명을 정확히 입력해야 하고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학과는 목록에서 </a:t>
            </a:r>
            <a:r>
              <a:rPr lang="ko-KR" altLang="en-US" sz="2000" dirty="0" smtClean="0">
                <a:solidFill>
                  <a:schemeClr val="tx1"/>
                </a:solidFill>
              </a:rPr>
              <a:t>선택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온라인심리검사를 </a:t>
            </a:r>
            <a:r>
              <a:rPr lang="ko-KR" altLang="en-US" sz="2000" dirty="0">
                <a:solidFill>
                  <a:schemeClr val="tx1"/>
                </a:solidFill>
              </a:rPr>
              <a:t>위한 개인정보제공 및 활용 동의 체크박스 </a:t>
            </a:r>
            <a:r>
              <a:rPr lang="ko-KR" altLang="en-US" sz="2000" dirty="0" smtClean="0">
                <a:solidFill>
                  <a:schemeClr val="tx1"/>
                </a:solidFill>
              </a:rPr>
              <a:t>선택</a:t>
            </a:r>
            <a:endParaRPr lang="en-US" altLang="ko-KR" sz="2000" dirty="0">
              <a:solidFill>
                <a:schemeClr val="tx1"/>
              </a:solidFill>
            </a:endParaRPr>
          </a:p>
          <a:p>
            <a:endParaRPr lang="en-US" altLang="ko-KR" sz="2000" dirty="0">
              <a:solidFill>
                <a:schemeClr val="tx1"/>
              </a:solidFill>
            </a:endParaRPr>
          </a:p>
          <a:p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tx1"/>
                </a:solidFill>
              </a:rPr>
              <a:t>실시 가능한 검사 확인 버튼 클릭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C9D97CA-D650-45A9-A5AB-1248BFDB192D}"/>
              </a:ext>
            </a:extLst>
          </p:cNvPr>
          <p:cNvSpPr/>
          <p:nvPr/>
        </p:nvSpPr>
        <p:spPr>
          <a:xfrm>
            <a:off x="2135560" y="3284984"/>
            <a:ext cx="3312368" cy="9223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  <a:stCxn id="17" idx="3"/>
          </p:cNvCxnSpPr>
          <p:nvPr/>
        </p:nvCxnSpPr>
        <p:spPr>
          <a:xfrm flipV="1">
            <a:off x="5447928" y="3140968"/>
            <a:ext cx="1584176" cy="6051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066468F-53CF-47D3-9C14-3507A023C5AB}"/>
              </a:ext>
            </a:extLst>
          </p:cNvPr>
          <p:cNvSpPr/>
          <p:nvPr/>
        </p:nvSpPr>
        <p:spPr>
          <a:xfrm>
            <a:off x="2279576" y="4365104"/>
            <a:ext cx="3168352" cy="792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15DBB9-BEAC-4E60-9737-288D8B9A4940}"/>
              </a:ext>
            </a:extLst>
          </p:cNvPr>
          <p:cNvSpPr/>
          <p:nvPr/>
        </p:nvSpPr>
        <p:spPr>
          <a:xfrm>
            <a:off x="2711624" y="5589240"/>
            <a:ext cx="1224136" cy="6204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5447928" y="3825046"/>
            <a:ext cx="1584176" cy="6120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  <a:stCxn id="22" idx="3"/>
          </p:cNvCxnSpPr>
          <p:nvPr/>
        </p:nvCxnSpPr>
        <p:spPr>
          <a:xfrm flipV="1">
            <a:off x="3935760" y="5373216"/>
            <a:ext cx="3024336" cy="5262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35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:\업무\대학교\계명대\cellphone-2649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472" y="0"/>
            <a:ext cx="5040560" cy="6858000"/>
          </a:xfrm>
          <a:prstGeom prst="rect">
            <a:avLst/>
          </a:prstGeom>
          <a:noFill/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536160" y="1340768"/>
            <a:ext cx="3960440" cy="4104456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검사 유의사항을 숙지하고 검사를 진행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solidFill>
                  <a:schemeClr val="tx1"/>
                </a:solidFill>
              </a:rPr>
              <a:t>피검자는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>
                <a:solidFill>
                  <a:schemeClr val="tx1"/>
                </a:solidFill>
              </a:rPr>
              <a:t>실시 가능한 검사 목록을 확인하고 검사실시 버튼을 눌러 검사를 </a:t>
            </a:r>
            <a:r>
              <a:rPr lang="ko-KR" altLang="en-US" sz="2000" dirty="0" smtClean="0">
                <a:solidFill>
                  <a:schemeClr val="tx1"/>
                </a:solidFill>
              </a:rPr>
              <a:t>진행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813190"/>
            <a:ext cx="3816424" cy="4581129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EC9D97CA-D650-45A9-A5AB-1248BFDB192D}"/>
              </a:ext>
            </a:extLst>
          </p:cNvPr>
          <p:cNvSpPr/>
          <p:nvPr/>
        </p:nvSpPr>
        <p:spPr>
          <a:xfrm>
            <a:off x="3431704" y="3717032"/>
            <a:ext cx="720080" cy="3600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  <a:stCxn id="17" idx="3"/>
          </p:cNvCxnSpPr>
          <p:nvPr/>
        </p:nvCxnSpPr>
        <p:spPr>
          <a:xfrm flipV="1">
            <a:off x="4151784" y="3861047"/>
            <a:ext cx="3240360" cy="3600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C9D97CA-D650-45A9-A5AB-1248BFDB192D}"/>
              </a:ext>
            </a:extLst>
          </p:cNvPr>
          <p:cNvSpPr/>
          <p:nvPr/>
        </p:nvSpPr>
        <p:spPr>
          <a:xfrm>
            <a:off x="2135560" y="1700808"/>
            <a:ext cx="3168352" cy="7920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>
            <a:off x="5447928" y="2132856"/>
            <a:ext cx="2016224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74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:\업무\대학교\계명대\cellphone-2649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432" y="0"/>
            <a:ext cx="5400600" cy="6858000"/>
          </a:xfrm>
          <a:prstGeom prst="rect">
            <a:avLst/>
          </a:prstGeom>
          <a:noFill/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896200" y="692696"/>
            <a:ext cx="3960440" cy="5544616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tx1"/>
                </a:solidFill>
              </a:rPr>
              <a:t>검사 실시를 위한 인적사항을 입력한 후 다음버튼을 눌러 검사를 </a:t>
            </a:r>
            <a:r>
              <a:rPr lang="ko-KR" altLang="en-US" sz="2000" dirty="0" smtClean="0">
                <a:solidFill>
                  <a:schemeClr val="tx1"/>
                </a:solidFill>
              </a:rPr>
              <a:t>실시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rgbClr val="FF0000"/>
                </a:solidFill>
              </a:rPr>
              <a:t>‘ * ‘ </a:t>
            </a:r>
            <a:r>
              <a:rPr lang="ko-KR" altLang="en-US" sz="2000" dirty="0" smtClean="0">
                <a:solidFill>
                  <a:schemeClr val="tx1"/>
                </a:solidFill>
              </a:rPr>
              <a:t>표시에 해당하는 부분은 필수 입력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840055"/>
            <a:ext cx="4248472" cy="5177889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6066468F-53CF-47D3-9C14-3507A023C5AB}"/>
              </a:ext>
            </a:extLst>
          </p:cNvPr>
          <p:cNvSpPr/>
          <p:nvPr/>
        </p:nvSpPr>
        <p:spPr>
          <a:xfrm>
            <a:off x="1343472" y="2924944"/>
            <a:ext cx="4608512" cy="10081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15DBB9-BEAC-4E60-9737-288D8B9A4940}"/>
              </a:ext>
            </a:extLst>
          </p:cNvPr>
          <p:cNvSpPr/>
          <p:nvPr/>
        </p:nvSpPr>
        <p:spPr>
          <a:xfrm>
            <a:off x="3213546" y="4759680"/>
            <a:ext cx="936104" cy="6480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>
            <a:off x="5951984" y="3212976"/>
            <a:ext cx="194421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28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680176" y="908720"/>
            <a:ext cx="3960440" cy="5062526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/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중간저장 </a:t>
            </a:r>
            <a:r>
              <a:rPr lang="ko-KR" altLang="en-US" sz="2000" dirty="0">
                <a:solidFill>
                  <a:schemeClr val="tx1"/>
                </a:solidFill>
              </a:rPr>
              <a:t>기능으로 검사를 중단했던 시점부터 다시 진행이 가능하며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</a:rPr>
              <a:t>검사완료후에는</a:t>
            </a:r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제출버튼 클릭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모든 </a:t>
            </a:r>
            <a:r>
              <a:rPr lang="ko-KR" altLang="en-US" sz="2000" dirty="0">
                <a:solidFill>
                  <a:schemeClr val="tx1"/>
                </a:solidFill>
              </a:rPr>
              <a:t>문항에 응답을 해야 합니다</a:t>
            </a:r>
            <a:r>
              <a:rPr lang="en-US" altLang="ko-KR" sz="2000" dirty="0">
                <a:solidFill>
                  <a:schemeClr val="tx1"/>
                </a:solidFill>
              </a:rPr>
              <a:t>. (</a:t>
            </a:r>
            <a:r>
              <a:rPr lang="ko-KR" altLang="en-US" sz="2000" dirty="0">
                <a:solidFill>
                  <a:schemeClr val="tx1"/>
                </a:solidFill>
              </a:rPr>
              <a:t>무응답 포함</a:t>
            </a:r>
            <a:r>
              <a:rPr lang="en-US" altLang="ko-KR" sz="2000" dirty="0">
                <a:solidFill>
                  <a:schemeClr val="tx1"/>
                </a:solidFill>
              </a:rPr>
              <a:t>) </a:t>
            </a:r>
            <a:r>
              <a:rPr lang="ko-KR" altLang="en-US" sz="2000" dirty="0">
                <a:solidFill>
                  <a:schemeClr val="tx1"/>
                </a:solidFill>
              </a:rPr>
              <a:t>숫자패드로도 입력이 가능하며 모바일로도 진행이 </a:t>
            </a:r>
            <a:r>
              <a:rPr lang="ko-KR" altLang="en-US" sz="2000" dirty="0" smtClean="0">
                <a:solidFill>
                  <a:schemeClr val="tx1"/>
                </a:solidFill>
              </a:rPr>
              <a:t>가능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  <a:p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</p:txBody>
      </p:sp>
      <p:pic>
        <p:nvPicPr>
          <p:cNvPr id="9" name="Picture 2" descr="G:\업무\대학교\계명대\cellphone-2649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472" y="0"/>
            <a:ext cx="5040560" cy="6858000"/>
          </a:xfrm>
          <a:prstGeom prst="rect">
            <a:avLst/>
          </a:prstGeom>
          <a:noFill/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397" y="824086"/>
            <a:ext cx="3800556" cy="514716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15DBB9-BEAC-4E60-9737-288D8B9A4940}"/>
              </a:ext>
            </a:extLst>
          </p:cNvPr>
          <p:cNvSpPr/>
          <p:nvPr/>
        </p:nvSpPr>
        <p:spPr>
          <a:xfrm>
            <a:off x="2063552" y="3429000"/>
            <a:ext cx="3384376" cy="25202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5447928" y="4293096"/>
            <a:ext cx="2088232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C9D97CA-D650-45A9-A5AB-1248BFDB192D}"/>
              </a:ext>
            </a:extLst>
          </p:cNvPr>
          <p:cNvSpPr/>
          <p:nvPr/>
        </p:nvSpPr>
        <p:spPr>
          <a:xfrm>
            <a:off x="4908207" y="2491774"/>
            <a:ext cx="576064" cy="4239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5484271" y="2132856"/>
            <a:ext cx="2195905" cy="57088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228" y="908720"/>
            <a:ext cx="2352892" cy="18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1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968208" y="1340768"/>
            <a:ext cx="3960440" cy="511256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모든 문항에 응답을 하고 제출을 클릭하면 종료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결과는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해석상담시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받으실수</a:t>
            </a:r>
            <a:r>
              <a:rPr lang="ko-KR" altLang="en-US" sz="2000" dirty="0" smtClean="0">
                <a:solidFill>
                  <a:schemeClr val="tx1"/>
                </a:solidFill>
              </a:rPr>
              <a:t> 있습니다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9" name="Picture 2" descr="G:\업무\대학교\계명대\cellphone-2649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472" y="0"/>
            <a:ext cx="5040560" cy="6858000"/>
          </a:xfrm>
          <a:prstGeom prst="rect">
            <a:avLst/>
          </a:prstGeom>
          <a:noFill/>
        </p:spPr>
      </p:pic>
      <p:pic>
        <p:nvPicPr>
          <p:cNvPr id="5124" name="Picture 4" descr="G:\업무\대학교\한국영상대\asp메뉴얼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553" y="1412776"/>
            <a:ext cx="3528392" cy="3888432"/>
          </a:xfrm>
          <a:prstGeom prst="rect">
            <a:avLst/>
          </a:prstGeom>
          <a:noFill/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15DBB9-BEAC-4E60-9737-288D8B9A4940}"/>
              </a:ext>
            </a:extLst>
          </p:cNvPr>
          <p:cNvSpPr/>
          <p:nvPr/>
        </p:nvSpPr>
        <p:spPr>
          <a:xfrm>
            <a:off x="3350171" y="4471020"/>
            <a:ext cx="1008112" cy="7200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  <a:stCxn id="22" idx="3"/>
          </p:cNvCxnSpPr>
          <p:nvPr/>
        </p:nvCxnSpPr>
        <p:spPr>
          <a:xfrm flipV="1">
            <a:off x="4358283" y="3534915"/>
            <a:ext cx="3456384" cy="12961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3" y="1507975"/>
            <a:ext cx="2352892" cy="25948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655" y="2703563"/>
            <a:ext cx="1877193" cy="47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1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FC3B2E2-DF97-4195-8C76-774FB2F19C76}"/>
              </a:ext>
            </a:extLst>
          </p:cNvPr>
          <p:cNvSpPr txBox="1"/>
          <p:nvPr/>
        </p:nvSpPr>
        <p:spPr>
          <a:xfrm>
            <a:off x="4271622" y="2967335"/>
            <a:ext cx="36487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감사합니다</a:t>
            </a:r>
            <a:r>
              <a:rPr lang="en-US" altLang="ko-KR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373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112</Words>
  <Application>Microsoft Office PowerPoint</Application>
  <PresentationFormat>와이드스크린</PresentationFormat>
  <Paragraphs>35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2층노트ssd</dc:creator>
  <cp:lastModifiedBy>GGU</cp:lastModifiedBy>
  <cp:revision>51</cp:revision>
  <dcterms:created xsi:type="dcterms:W3CDTF">2018-05-09T04:32:53Z</dcterms:created>
  <dcterms:modified xsi:type="dcterms:W3CDTF">2020-03-12T08:39:00Z</dcterms:modified>
</cp:coreProperties>
</file>