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69" r:id="rId4"/>
    <p:sldId id="259" r:id="rId5"/>
    <p:sldId id="260" r:id="rId6"/>
    <p:sldId id="261" r:id="rId7"/>
    <p:sldId id="264" r:id="rId8"/>
    <p:sldId id="265" r:id="rId9"/>
    <p:sldId id="266" r:id="rId10"/>
    <p:sldId id="267" r:id="rId11"/>
    <p:sldId id="268" r:id="rId12"/>
    <p:sldId id="263" r:id="rId1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howGuides="1">
      <p:cViewPr>
        <p:scale>
          <a:sx n="100" d="100"/>
          <a:sy n="100" d="100"/>
        </p:scale>
        <p:origin x="936" y="42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2F15283-2ABF-4147-A7B2-CB84249078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A23F4F95-1F42-4951-880E-C64A4972CB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59B0798-BF7D-4639-9C0E-B22EAA7FAE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8F591-5C45-42EE-93DB-5DD3B5CE1662}" type="datetimeFigureOut">
              <a:rPr lang="ko-KR" altLang="en-US" smtClean="0"/>
              <a:pPr/>
              <a:t>2020-03-26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9C3B5C1-D3B8-46F1-A106-DE2874A09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4CA14E3-01A6-4614-9FAE-8539074FA9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1AC99-FF0F-448E-B17B-7144A18C9F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4513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E3E380C-B20F-4A04-9040-E55DC14F3F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2B8CD78-358B-4A43-9114-95794E198C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5E09528-1BFF-4959-B45B-BACEDD4876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8F591-5C45-42EE-93DB-5DD3B5CE1662}" type="datetimeFigureOut">
              <a:rPr lang="ko-KR" altLang="en-US" smtClean="0"/>
              <a:pPr/>
              <a:t>2020-03-26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1AC0293-BDD6-43FE-B8A2-98C8A60A22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14A1AAA-597C-49F5-A08D-0B8ED3759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1AC99-FF0F-448E-B17B-7144A18C9F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1886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89BB2F4-ABE3-4670-8CDC-3E23C86E99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0D45882-6ABF-4741-8034-1462920D7F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CBA4EB2-D47A-4787-8CA7-E3293D477E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8F591-5C45-42EE-93DB-5DD3B5CE1662}" type="datetimeFigureOut">
              <a:rPr lang="ko-KR" altLang="en-US" smtClean="0"/>
              <a:pPr/>
              <a:t>2020-03-26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ADC5546-C49D-47E7-B1E7-51D6CF2C0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0538742-6704-4D76-B68E-07BC7827F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1AC99-FF0F-448E-B17B-7144A18C9F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2857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87F897B-542B-48CA-AA44-8F7F5C47E6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4A60A44-B0C6-47DB-BFE0-F5E3576C26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7A4026B-5424-4F14-B04C-78D3A7ED93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FED7B2B-3589-469F-B3D3-B7E0097D85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8F591-5C45-42EE-93DB-5DD3B5CE1662}" type="datetimeFigureOut">
              <a:rPr lang="ko-KR" altLang="en-US" smtClean="0"/>
              <a:pPr/>
              <a:t>2020-03-26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6781AB0-ED8B-424A-A906-5C5C19572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E82A454-1DCE-4237-952E-E480AE5AB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1AC99-FF0F-448E-B17B-7144A18C9F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3992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6F4442C-0A52-48A9-9528-A5BA2F03A9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09100CE-CE74-4BB9-8202-71CAE0302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CB8FC4D-E03F-4F56-9AFD-40C76014C1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EFE6AD5E-B200-40E0-85C3-A81637A883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168C5264-2DD1-4F8F-B63A-7BC53F6EBF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E99FC1C2-E39A-4CAD-A0ED-12493FBC77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8F591-5C45-42EE-93DB-5DD3B5CE1662}" type="datetimeFigureOut">
              <a:rPr lang="ko-KR" altLang="en-US" smtClean="0"/>
              <a:pPr/>
              <a:t>2020-03-26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987CF2FA-D9F2-4D8A-AF07-A77C0CF72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ECE84B78-EA79-4B47-978F-CC2D4D83A1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1AC99-FF0F-448E-B17B-7144A18C9F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22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84B6917-645E-4CF8-AE28-BE69BC12BB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F899A2CF-CA0A-4DED-9945-E771622A22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8F591-5C45-42EE-93DB-5DD3B5CE1662}" type="datetimeFigureOut">
              <a:rPr lang="ko-KR" altLang="en-US" smtClean="0"/>
              <a:pPr/>
              <a:t>2020-03-26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F37A90B-383B-4356-A2DD-B65163D88B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5D35F22B-D370-4935-95B1-3C30FD259D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1AC99-FF0F-448E-B17B-7144A18C9F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3087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8EFF2DA5-5159-4416-BCFB-212E553E26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8F591-5C45-42EE-93DB-5DD3B5CE1662}" type="datetimeFigureOut">
              <a:rPr lang="ko-KR" altLang="en-US" smtClean="0"/>
              <a:pPr/>
              <a:t>2020-03-26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765E327-BD54-4B85-81D5-CDEC3C4D84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BC2BBB6-6997-4941-ADDB-BD0477F3E1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1AC99-FF0F-448E-B17B-7144A18C9F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2703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98F3001-9692-46B6-AB99-BFE3863E6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C589A88-20B2-4504-8560-DAB5ED355A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F18EB2C-5B6E-409B-86E5-E59CCE671D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30FFD5B-4F8C-4442-A53E-CA93F74A09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8F591-5C45-42EE-93DB-5DD3B5CE1662}" type="datetimeFigureOut">
              <a:rPr lang="ko-KR" altLang="en-US" smtClean="0"/>
              <a:pPr/>
              <a:t>2020-03-26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A917603-8807-4988-AC42-B4A439C40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E8CC870-6C1E-4C84-A212-553802CFBF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1AC99-FF0F-448E-B17B-7144A18C9F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8235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FF4EAFE-2995-4C58-8E50-13A5AA6DD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C544EB95-DB3C-48B2-A8D4-804E88A8B92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C4478B6-1661-4AA9-9898-449E320918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AEC84FC-C9FF-4569-B8A5-8732F6EDE6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8F591-5C45-42EE-93DB-5DD3B5CE1662}" type="datetimeFigureOut">
              <a:rPr lang="ko-KR" altLang="en-US" smtClean="0"/>
              <a:pPr/>
              <a:t>2020-03-26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08AE001-E0A7-4A6D-ABF4-182D02690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97F3D63-5266-43FD-9104-597B0DF8CB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1AC99-FF0F-448E-B17B-7144A18C9F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8659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57823A5-593C-433E-819D-EA5F0DD998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6C29125-0C60-4060-A881-DE6A8E29D7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96A47B9-4CD8-4F0C-B05B-A1BB891D05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8F591-5C45-42EE-93DB-5DD3B5CE1662}" type="datetimeFigureOut">
              <a:rPr lang="ko-KR" altLang="en-US" smtClean="0"/>
              <a:pPr/>
              <a:t>2020-03-26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268D45D-1B04-44AA-81E1-536E063697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4CC4573-E966-4112-A0A4-6B8C06F48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1AC99-FF0F-448E-B17B-7144A18C9F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11520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866E9E4-FCEF-4CE2-864F-D5B2C34E77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E8990F3-7657-46CA-A953-774BF408DF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8DC68F3-7E52-413F-AF64-004DAD6B8E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8F591-5C45-42EE-93DB-5DD3B5CE1662}" type="datetimeFigureOut">
              <a:rPr lang="ko-KR" altLang="en-US" smtClean="0"/>
              <a:pPr/>
              <a:t>2020-03-26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88BCC0A-28F5-411A-8E31-1E9CC7F92D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8FEA214-2DAE-42C1-BE36-3D5CD1CF5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1AC99-FF0F-448E-B17B-7144A18C9F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3135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772A2652-9964-4C13-A578-F608D3BE6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4760C56-8719-481A-8E76-3E6E0864D8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279EA95-C187-4E32-8865-92E2D54DC6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78F591-5C45-42EE-93DB-5DD3B5CE1662}" type="datetimeFigureOut">
              <a:rPr lang="ko-KR" altLang="en-US" smtClean="0"/>
              <a:pPr/>
              <a:t>2020-03-26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8D9574B-2E51-46D3-BE44-A33B50B50E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15E273A-1BB7-4D3E-897A-63AB85D899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61AC99-FF0F-448E-B17B-7144A18C9F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0099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DEA063FB-EBA5-41FF-8B24-183917BF1F1A}"/>
              </a:ext>
            </a:extLst>
          </p:cNvPr>
          <p:cNvSpPr txBox="1"/>
          <p:nvPr/>
        </p:nvSpPr>
        <p:spPr>
          <a:xfrm>
            <a:off x="868663" y="2276872"/>
            <a:ext cx="639258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b="1" dirty="0" smtClean="0"/>
              <a:t>STRONG</a:t>
            </a:r>
            <a:r>
              <a:rPr lang="ko-KR" altLang="en-US" sz="4800" b="1" dirty="0" smtClean="0"/>
              <a:t>직업흥미</a:t>
            </a:r>
            <a:r>
              <a:rPr lang="ko-KR" altLang="en-US" sz="4800" b="1" dirty="0" smtClean="0"/>
              <a:t>검사</a:t>
            </a:r>
            <a:endParaRPr lang="en-US" altLang="ko-KR" sz="4800" b="1" dirty="0" smtClean="0"/>
          </a:p>
          <a:p>
            <a:r>
              <a:rPr lang="ko-KR" altLang="en-US" sz="48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절차 안내</a:t>
            </a:r>
            <a:endParaRPr lang="ko-KR" altLang="en-US" sz="4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32FE2B61-8149-467F-8E29-F23F2ED95FEF}"/>
              </a:ext>
            </a:extLst>
          </p:cNvPr>
          <p:cNvCxnSpPr/>
          <p:nvPr/>
        </p:nvCxnSpPr>
        <p:spPr>
          <a:xfrm>
            <a:off x="7392144" y="1052736"/>
            <a:ext cx="0" cy="4464496"/>
          </a:xfrm>
          <a:prstGeom prst="line">
            <a:avLst/>
          </a:prstGeom>
          <a:ln w="762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DEA063FB-EBA5-41FF-8B24-183917BF1F1A}"/>
              </a:ext>
            </a:extLst>
          </p:cNvPr>
          <p:cNvSpPr txBox="1"/>
          <p:nvPr/>
        </p:nvSpPr>
        <p:spPr>
          <a:xfrm>
            <a:off x="7511480" y="4193793"/>
            <a:ext cx="468052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dirty="0" smtClean="0"/>
              <a:t>    </a:t>
            </a:r>
            <a:r>
              <a:rPr lang="ko-KR" altLang="en-US" sz="4000" b="1" dirty="0" smtClean="0"/>
              <a:t> </a:t>
            </a:r>
            <a:r>
              <a:rPr lang="ko-KR" altLang="en-US" sz="3600" b="1" dirty="0" smtClean="0"/>
              <a:t>금강대학교 </a:t>
            </a:r>
            <a:endParaRPr lang="en-US" altLang="ko-KR" sz="3600" b="1" dirty="0" smtClean="0"/>
          </a:p>
          <a:p>
            <a:r>
              <a:rPr lang="ko-KR" altLang="en-US" sz="3600" b="1" dirty="0" smtClean="0"/>
              <a:t>    </a:t>
            </a:r>
            <a:r>
              <a:rPr lang="ko-KR" altLang="en-US" sz="3600" b="1" dirty="0" smtClean="0"/>
              <a:t> 학생상담센터</a:t>
            </a:r>
            <a:endParaRPr lang="ko-KR" altLang="en-US" sz="36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" name="_x385754040" descr="EMB000040b83ecb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8168" y="4437112"/>
            <a:ext cx="639658" cy="639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4620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A70CB986-8BFC-4BC6-AAA4-34FB5EC7F4F8}"/>
              </a:ext>
            </a:extLst>
          </p:cNvPr>
          <p:cNvSpPr/>
          <p:nvPr/>
        </p:nvSpPr>
        <p:spPr>
          <a:xfrm>
            <a:off x="7824192" y="1501214"/>
            <a:ext cx="3960440" cy="1872208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solidFill>
                  <a:schemeClr val="tx1"/>
                </a:solidFill>
              </a:rPr>
              <a:t>신청서 </a:t>
            </a:r>
            <a:r>
              <a:rPr lang="ko-KR" altLang="en-US" sz="2000" dirty="0" err="1" smtClean="0">
                <a:solidFill>
                  <a:schemeClr val="tx1"/>
                </a:solidFill>
              </a:rPr>
              <a:t>접수시</a:t>
            </a:r>
            <a:r>
              <a:rPr lang="ko-KR" altLang="en-US" sz="2000" dirty="0" smtClean="0">
                <a:solidFill>
                  <a:schemeClr val="tx1"/>
                </a:solidFill>
              </a:rPr>
              <a:t> 입력한 이메일 확인 </a:t>
            </a:r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>
              <a:solidFill>
                <a:schemeClr val="tx1"/>
              </a:solidFill>
            </a:endParaRPr>
          </a:p>
          <a:p>
            <a:endParaRPr lang="en-US" altLang="ko-KR" sz="2000" dirty="0" smtClean="0">
              <a:solidFill>
                <a:schemeClr val="tx1"/>
              </a:solidFill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2736"/>
            <a:ext cx="7280629" cy="4653161"/>
          </a:xfrm>
          <a:prstGeom prst="rect">
            <a:avLst/>
          </a:prstGeom>
        </p:spPr>
      </p:pic>
      <p:cxnSp>
        <p:nvCxnSpPr>
          <p:cNvPr id="18" name="직선 화살표 연결선 17">
            <a:extLst>
              <a:ext uri="{FF2B5EF4-FFF2-40B4-BE49-F238E27FC236}">
                <a16:creationId xmlns:a16="http://schemas.microsoft.com/office/drawing/2014/main" id="{1A6FA021-6AD3-43EA-806F-8355890066C5}"/>
              </a:ext>
            </a:extLst>
          </p:cNvPr>
          <p:cNvCxnSpPr>
            <a:cxnSpLocks/>
          </p:cNvCxnSpPr>
          <p:nvPr/>
        </p:nvCxnSpPr>
        <p:spPr>
          <a:xfrm flipV="1">
            <a:off x="5591944" y="2060848"/>
            <a:ext cx="2160240" cy="1512168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8356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A70CB986-8BFC-4BC6-AAA4-34FB5EC7F4F8}"/>
              </a:ext>
            </a:extLst>
          </p:cNvPr>
          <p:cNvSpPr/>
          <p:nvPr/>
        </p:nvSpPr>
        <p:spPr>
          <a:xfrm>
            <a:off x="7104112" y="836712"/>
            <a:ext cx="4608512" cy="3816424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000" dirty="0" smtClean="0">
                <a:solidFill>
                  <a:schemeClr val="tx1"/>
                </a:solidFill>
              </a:rPr>
              <a:t>STRONG</a:t>
            </a:r>
            <a:r>
              <a:rPr lang="ko-KR" altLang="en-US" sz="2000" dirty="0" smtClean="0">
                <a:solidFill>
                  <a:schemeClr val="tx1"/>
                </a:solidFill>
              </a:rPr>
              <a:t>직업흥미검사 인증키 복사</a:t>
            </a:r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solidFill>
                  <a:schemeClr val="tx1"/>
                </a:solidFill>
              </a:rPr>
              <a:t>심리검사 실시 </a:t>
            </a:r>
            <a:r>
              <a:rPr lang="ko-KR" altLang="en-US" sz="2000" dirty="0">
                <a:solidFill>
                  <a:schemeClr val="tx1"/>
                </a:solidFill>
              </a:rPr>
              <a:t>버튼 클릭</a:t>
            </a:r>
            <a:endParaRPr lang="en-US" altLang="ko-KR" sz="2000" dirty="0">
              <a:solidFill>
                <a:schemeClr val="tx1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987" y="-148019"/>
            <a:ext cx="4331609" cy="4585131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175" y="4295169"/>
            <a:ext cx="4331609" cy="2518207"/>
          </a:xfrm>
          <a:prstGeom prst="rect">
            <a:avLst/>
          </a:prstGeom>
        </p:spPr>
      </p:pic>
      <p:cxnSp>
        <p:nvCxnSpPr>
          <p:cNvPr id="18" name="직선 화살표 연결선 17">
            <a:extLst>
              <a:ext uri="{FF2B5EF4-FFF2-40B4-BE49-F238E27FC236}">
                <a16:creationId xmlns:a16="http://schemas.microsoft.com/office/drawing/2014/main" id="{1A6FA021-6AD3-43EA-806F-8355890066C5}"/>
              </a:ext>
            </a:extLst>
          </p:cNvPr>
          <p:cNvCxnSpPr>
            <a:cxnSpLocks/>
          </p:cNvCxnSpPr>
          <p:nvPr/>
        </p:nvCxnSpPr>
        <p:spPr>
          <a:xfrm flipV="1">
            <a:off x="4799856" y="1988840"/>
            <a:ext cx="2304256" cy="28803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화살표 연결선 22">
            <a:extLst>
              <a:ext uri="{FF2B5EF4-FFF2-40B4-BE49-F238E27FC236}">
                <a16:creationId xmlns:a16="http://schemas.microsoft.com/office/drawing/2014/main" id="{B18865AB-24AB-4D1D-9317-967F76CAD232}"/>
              </a:ext>
            </a:extLst>
          </p:cNvPr>
          <p:cNvCxnSpPr>
            <a:cxnSpLocks/>
          </p:cNvCxnSpPr>
          <p:nvPr/>
        </p:nvCxnSpPr>
        <p:spPr>
          <a:xfrm flipV="1">
            <a:off x="3719736" y="3825046"/>
            <a:ext cx="3312368" cy="205222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293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A70CB986-8BFC-4BC6-AAA4-34FB5EC7F4F8}"/>
              </a:ext>
            </a:extLst>
          </p:cNvPr>
          <p:cNvSpPr/>
          <p:nvPr/>
        </p:nvSpPr>
        <p:spPr>
          <a:xfrm>
            <a:off x="7482341" y="1340768"/>
            <a:ext cx="3960440" cy="3168352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20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solidFill>
                  <a:schemeClr val="tx1"/>
                </a:solidFill>
              </a:rPr>
              <a:t>복사한 </a:t>
            </a:r>
            <a:r>
              <a:rPr lang="ko-KR" altLang="en-US" sz="2000" dirty="0" err="1" smtClean="0">
                <a:solidFill>
                  <a:schemeClr val="tx1"/>
                </a:solidFill>
              </a:rPr>
              <a:t>인증키를</a:t>
            </a:r>
            <a:r>
              <a:rPr lang="ko-KR" altLang="en-US" sz="2000" dirty="0" smtClean="0">
                <a:solidFill>
                  <a:schemeClr val="tx1"/>
                </a:solidFill>
              </a:rPr>
              <a:t> </a:t>
            </a:r>
            <a:r>
              <a:rPr lang="ko-KR" altLang="en-US" sz="2000" dirty="0" err="1" smtClean="0">
                <a:solidFill>
                  <a:schemeClr val="tx1"/>
                </a:solidFill>
              </a:rPr>
              <a:t>붙여넣기</a:t>
            </a:r>
            <a:r>
              <a:rPr lang="ko-KR" altLang="en-US" sz="2000" dirty="0" smtClean="0">
                <a:solidFill>
                  <a:schemeClr val="tx1"/>
                </a:solidFill>
              </a:rPr>
              <a:t> 한 후 확인버튼 클릭</a:t>
            </a:r>
            <a:endParaRPr lang="en-US" altLang="ko-KR" sz="2000" dirty="0" smtClean="0">
              <a:solidFill>
                <a:schemeClr val="tx1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5" y="0"/>
            <a:ext cx="7181850" cy="6353175"/>
          </a:xfrm>
          <a:prstGeom prst="rect">
            <a:avLst/>
          </a:prstGeom>
        </p:spPr>
      </p:pic>
      <p:cxnSp>
        <p:nvCxnSpPr>
          <p:cNvPr id="13" name="직선 화살표 연결선 12">
            <a:extLst>
              <a:ext uri="{FF2B5EF4-FFF2-40B4-BE49-F238E27FC236}">
                <a16:creationId xmlns:a16="http://schemas.microsoft.com/office/drawing/2014/main" id="{1A6FA021-6AD3-43EA-806F-8355890066C5}"/>
              </a:ext>
            </a:extLst>
          </p:cNvPr>
          <p:cNvCxnSpPr>
            <a:cxnSpLocks/>
          </p:cNvCxnSpPr>
          <p:nvPr/>
        </p:nvCxnSpPr>
        <p:spPr>
          <a:xfrm>
            <a:off x="3359696" y="1340768"/>
            <a:ext cx="4104456" cy="136815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4743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A70CB986-8BFC-4BC6-AAA4-34FB5EC7F4F8}"/>
              </a:ext>
            </a:extLst>
          </p:cNvPr>
          <p:cNvSpPr/>
          <p:nvPr/>
        </p:nvSpPr>
        <p:spPr>
          <a:xfrm>
            <a:off x="8196120" y="2132856"/>
            <a:ext cx="3690730" cy="2016224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solidFill>
                  <a:schemeClr val="tx1"/>
                </a:solidFill>
              </a:rPr>
              <a:t>이름과 이메일 주소 </a:t>
            </a:r>
            <a:r>
              <a:rPr lang="ko-KR" altLang="en-US" sz="2000" dirty="0" err="1" smtClean="0">
                <a:solidFill>
                  <a:schemeClr val="tx1"/>
                </a:solidFill>
              </a:rPr>
              <a:t>입력후</a:t>
            </a:r>
            <a:r>
              <a:rPr lang="ko-KR" altLang="en-US" sz="2000" dirty="0" smtClean="0">
                <a:solidFill>
                  <a:schemeClr val="tx1"/>
                </a:solidFill>
              </a:rPr>
              <a:t> 다음 버튼 클릭</a:t>
            </a:r>
            <a:endParaRPr lang="en-US" altLang="ko-KR" sz="2000" dirty="0">
              <a:solidFill>
                <a:schemeClr val="tx1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672"/>
            <a:ext cx="8165910" cy="5781253"/>
          </a:xfrm>
          <a:prstGeom prst="rect">
            <a:avLst/>
          </a:prstGeom>
        </p:spPr>
      </p:pic>
      <p:cxnSp>
        <p:nvCxnSpPr>
          <p:cNvPr id="23" name="직선 화살표 연결선 22">
            <a:extLst>
              <a:ext uri="{FF2B5EF4-FFF2-40B4-BE49-F238E27FC236}">
                <a16:creationId xmlns:a16="http://schemas.microsoft.com/office/drawing/2014/main" id="{B18865AB-24AB-4D1D-9317-967F76CAD232}"/>
              </a:ext>
            </a:extLst>
          </p:cNvPr>
          <p:cNvCxnSpPr>
            <a:cxnSpLocks/>
          </p:cNvCxnSpPr>
          <p:nvPr/>
        </p:nvCxnSpPr>
        <p:spPr>
          <a:xfrm flipV="1">
            <a:off x="6312024" y="3212976"/>
            <a:ext cx="1997902" cy="1152128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9282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A70CB986-8BFC-4BC6-AAA4-34FB5EC7F4F8}"/>
              </a:ext>
            </a:extLst>
          </p:cNvPr>
          <p:cNvSpPr/>
          <p:nvPr/>
        </p:nvSpPr>
        <p:spPr>
          <a:xfrm>
            <a:off x="7680176" y="1168949"/>
            <a:ext cx="3960440" cy="3838390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14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4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4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400" dirty="0" smtClean="0">
              <a:solidFill>
                <a:schemeClr val="tx1"/>
              </a:solidFill>
            </a:endParaRPr>
          </a:p>
          <a:p>
            <a:pPr marL="285750" indent="-285750"/>
            <a:endParaRPr lang="en-US" altLang="ko-KR" sz="14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4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solidFill>
                  <a:schemeClr val="tx1"/>
                </a:solidFill>
              </a:rPr>
              <a:t>개인정보수집이용 동의 체크</a:t>
            </a:r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solidFill>
                  <a:schemeClr val="tx1"/>
                </a:solidFill>
              </a:rPr>
              <a:t>생년월일 입력</a:t>
            </a:r>
            <a:r>
              <a:rPr lang="en-US" altLang="ko-KR" sz="2000" dirty="0" smtClean="0">
                <a:solidFill>
                  <a:schemeClr val="tx1"/>
                </a:solidFill>
              </a:rPr>
              <a:t>,</a:t>
            </a:r>
            <a:r>
              <a:rPr lang="ko-KR" altLang="en-US" sz="2000" dirty="0" smtClean="0">
                <a:solidFill>
                  <a:schemeClr val="tx1"/>
                </a:solidFill>
              </a:rPr>
              <a:t> 성별 체크 후 다음 버튼 클릭</a:t>
            </a:r>
            <a:endParaRPr lang="en-US" altLang="ko-KR" sz="14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4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4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400" dirty="0">
              <a:solidFill>
                <a:schemeClr val="tx1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36" y="10983"/>
            <a:ext cx="5922448" cy="6858000"/>
          </a:xfrm>
          <a:prstGeom prst="rect">
            <a:avLst/>
          </a:prstGeom>
        </p:spPr>
      </p:pic>
      <p:cxnSp>
        <p:nvCxnSpPr>
          <p:cNvPr id="23" name="직선 화살표 연결선 22">
            <a:extLst>
              <a:ext uri="{FF2B5EF4-FFF2-40B4-BE49-F238E27FC236}">
                <a16:creationId xmlns:a16="http://schemas.microsoft.com/office/drawing/2014/main" id="{B18865AB-24AB-4D1D-9317-967F76CAD232}"/>
              </a:ext>
            </a:extLst>
          </p:cNvPr>
          <p:cNvCxnSpPr>
            <a:cxnSpLocks/>
          </p:cNvCxnSpPr>
          <p:nvPr/>
        </p:nvCxnSpPr>
        <p:spPr>
          <a:xfrm>
            <a:off x="5591944" y="3088144"/>
            <a:ext cx="2088232" cy="113294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>
            <a:extLst>
              <a:ext uri="{FF2B5EF4-FFF2-40B4-BE49-F238E27FC236}">
                <a16:creationId xmlns:a16="http://schemas.microsoft.com/office/drawing/2014/main" id="{1A6FA021-6AD3-43EA-806F-8355890066C5}"/>
              </a:ext>
            </a:extLst>
          </p:cNvPr>
          <p:cNvCxnSpPr>
            <a:cxnSpLocks/>
          </p:cNvCxnSpPr>
          <p:nvPr/>
        </p:nvCxnSpPr>
        <p:spPr>
          <a:xfrm>
            <a:off x="1703512" y="1844824"/>
            <a:ext cx="5976664" cy="28803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화살표 연결선 13">
            <a:extLst>
              <a:ext uri="{FF2B5EF4-FFF2-40B4-BE49-F238E27FC236}">
                <a16:creationId xmlns:a16="http://schemas.microsoft.com/office/drawing/2014/main" id="{B18865AB-24AB-4D1D-9317-967F76CAD232}"/>
              </a:ext>
            </a:extLst>
          </p:cNvPr>
          <p:cNvCxnSpPr>
            <a:cxnSpLocks/>
          </p:cNvCxnSpPr>
          <p:nvPr/>
        </p:nvCxnSpPr>
        <p:spPr>
          <a:xfrm flipV="1">
            <a:off x="4295800" y="4445496"/>
            <a:ext cx="3392760" cy="229865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9113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A70CB986-8BFC-4BC6-AAA4-34FB5EC7F4F8}"/>
              </a:ext>
            </a:extLst>
          </p:cNvPr>
          <p:cNvSpPr/>
          <p:nvPr/>
        </p:nvSpPr>
        <p:spPr>
          <a:xfrm>
            <a:off x="7898349" y="2016625"/>
            <a:ext cx="3960440" cy="2592288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solidFill>
                  <a:schemeClr val="tx1"/>
                </a:solidFill>
              </a:rPr>
              <a:t>검사오리엔테이션 내용을 </a:t>
            </a:r>
            <a:r>
              <a:rPr lang="ko-KR" altLang="en-US" sz="2000" dirty="0" err="1" smtClean="0">
                <a:solidFill>
                  <a:schemeClr val="tx1"/>
                </a:solidFill>
              </a:rPr>
              <a:t>읽은후</a:t>
            </a:r>
            <a:r>
              <a:rPr lang="ko-KR" altLang="en-US" sz="2000" dirty="0" smtClean="0">
                <a:solidFill>
                  <a:schemeClr val="tx1"/>
                </a:solidFill>
              </a:rPr>
              <a:t> 심리검사 시작 버튼 클릭</a:t>
            </a:r>
            <a:endParaRPr lang="en-US" altLang="ko-KR" sz="2000" dirty="0">
              <a:solidFill>
                <a:schemeClr val="tx1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6632"/>
            <a:ext cx="7128792" cy="6031456"/>
          </a:xfrm>
          <a:prstGeom prst="rect">
            <a:avLst/>
          </a:prstGeom>
        </p:spPr>
      </p:pic>
      <p:cxnSp>
        <p:nvCxnSpPr>
          <p:cNvPr id="23" name="직선 화살표 연결선 22">
            <a:extLst>
              <a:ext uri="{FF2B5EF4-FFF2-40B4-BE49-F238E27FC236}">
                <a16:creationId xmlns:a16="http://schemas.microsoft.com/office/drawing/2014/main" id="{B18865AB-24AB-4D1D-9317-967F76CAD232}"/>
              </a:ext>
            </a:extLst>
          </p:cNvPr>
          <p:cNvCxnSpPr>
            <a:cxnSpLocks/>
          </p:cNvCxnSpPr>
          <p:nvPr/>
        </p:nvCxnSpPr>
        <p:spPr>
          <a:xfrm flipV="1">
            <a:off x="5519936" y="3501008"/>
            <a:ext cx="2376264" cy="2232248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9113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A70CB986-8BFC-4BC6-AAA4-34FB5EC7F4F8}"/>
              </a:ext>
            </a:extLst>
          </p:cNvPr>
          <p:cNvSpPr/>
          <p:nvPr/>
        </p:nvSpPr>
        <p:spPr>
          <a:xfrm>
            <a:off x="7896200" y="3491483"/>
            <a:ext cx="3960440" cy="2592288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solidFill>
                  <a:schemeClr val="tx1"/>
                </a:solidFill>
              </a:rPr>
              <a:t>검사오리엔테이션 내용을 </a:t>
            </a:r>
            <a:r>
              <a:rPr lang="ko-KR" altLang="en-US" sz="2000" dirty="0" err="1" smtClean="0">
                <a:solidFill>
                  <a:schemeClr val="tx1"/>
                </a:solidFill>
              </a:rPr>
              <a:t>읽은후</a:t>
            </a:r>
            <a:r>
              <a:rPr lang="ko-KR" altLang="en-US" sz="2000" dirty="0" smtClean="0">
                <a:solidFill>
                  <a:schemeClr val="tx1"/>
                </a:solidFill>
              </a:rPr>
              <a:t> 다음 버튼 클릭</a:t>
            </a:r>
            <a:r>
              <a:rPr lang="en-US" altLang="ko-KR" sz="2000" dirty="0" smtClean="0">
                <a:solidFill>
                  <a:schemeClr val="tx1"/>
                </a:solidFill>
              </a:rPr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solidFill>
                  <a:schemeClr val="tx1"/>
                </a:solidFill>
              </a:rPr>
              <a:t>이후의 검사오리엔테이션 내용도 숙지 후 다음 버튼 클릭</a:t>
            </a:r>
            <a:endParaRPr lang="en-US" altLang="ko-KR" sz="2000" dirty="0">
              <a:solidFill>
                <a:schemeClr val="tx1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3" y="109694"/>
            <a:ext cx="4330892" cy="2869816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3832" y="109693"/>
            <a:ext cx="4320480" cy="2836941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5191" y="3140968"/>
            <a:ext cx="5025583" cy="3293318"/>
          </a:xfrm>
          <a:prstGeom prst="rect">
            <a:avLst/>
          </a:prstGeom>
        </p:spPr>
      </p:pic>
      <p:cxnSp>
        <p:nvCxnSpPr>
          <p:cNvPr id="23" name="직선 화살표 연결선 22">
            <a:extLst>
              <a:ext uri="{FF2B5EF4-FFF2-40B4-BE49-F238E27FC236}">
                <a16:creationId xmlns:a16="http://schemas.microsoft.com/office/drawing/2014/main" id="{B18865AB-24AB-4D1D-9317-967F76CAD232}"/>
              </a:ext>
            </a:extLst>
          </p:cNvPr>
          <p:cNvCxnSpPr>
            <a:cxnSpLocks/>
          </p:cNvCxnSpPr>
          <p:nvPr/>
        </p:nvCxnSpPr>
        <p:spPr>
          <a:xfrm>
            <a:off x="4360534" y="2946634"/>
            <a:ext cx="3535666" cy="62638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화살표 연결선 12">
            <a:extLst>
              <a:ext uri="{FF2B5EF4-FFF2-40B4-BE49-F238E27FC236}">
                <a16:creationId xmlns:a16="http://schemas.microsoft.com/office/drawing/2014/main" id="{B18865AB-24AB-4D1D-9317-967F76CAD232}"/>
              </a:ext>
            </a:extLst>
          </p:cNvPr>
          <p:cNvCxnSpPr>
            <a:cxnSpLocks/>
          </p:cNvCxnSpPr>
          <p:nvPr/>
        </p:nvCxnSpPr>
        <p:spPr>
          <a:xfrm>
            <a:off x="8668698" y="2946634"/>
            <a:ext cx="19590" cy="54484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화살표 연결선 18">
            <a:extLst>
              <a:ext uri="{FF2B5EF4-FFF2-40B4-BE49-F238E27FC236}">
                <a16:creationId xmlns:a16="http://schemas.microsoft.com/office/drawing/2014/main" id="{B18865AB-24AB-4D1D-9317-967F76CAD232}"/>
              </a:ext>
            </a:extLst>
          </p:cNvPr>
          <p:cNvCxnSpPr>
            <a:cxnSpLocks/>
          </p:cNvCxnSpPr>
          <p:nvPr/>
        </p:nvCxnSpPr>
        <p:spPr>
          <a:xfrm flipV="1">
            <a:off x="6520774" y="4581128"/>
            <a:ext cx="1375426" cy="165618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1913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A70CB986-8BFC-4BC6-AAA4-34FB5EC7F4F8}"/>
              </a:ext>
            </a:extLst>
          </p:cNvPr>
          <p:cNvSpPr/>
          <p:nvPr/>
        </p:nvSpPr>
        <p:spPr>
          <a:xfrm>
            <a:off x="8184232" y="1052736"/>
            <a:ext cx="3888432" cy="4824536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dirty="0" err="1" smtClean="0">
                <a:solidFill>
                  <a:schemeClr val="tx1"/>
                </a:solidFill>
              </a:rPr>
              <a:t>해당문항에</a:t>
            </a:r>
            <a:r>
              <a:rPr lang="ko-KR" altLang="en-US" sz="2000" dirty="0" smtClean="0">
                <a:solidFill>
                  <a:schemeClr val="tx1"/>
                </a:solidFill>
              </a:rPr>
              <a:t> 대해 </a:t>
            </a:r>
            <a:r>
              <a:rPr lang="ko-KR" altLang="en-US" sz="2000" dirty="0" err="1" smtClean="0">
                <a:solidFill>
                  <a:schemeClr val="tx1"/>
                </a:solidFill>
              </a:rPr>
              <a:t>매우싫음</a:t>
            </a:r>
            <a:r>
              <a:rPr lang="en-US" altLang="ko-KR" sz="2000" dirty="0" smtClean="0">
                <a:solidFill>
                  <a:schemeClr val="tx1"/>
                </a:solidFill>
              </a:rPr>
              <a:t>, </a:t>
            </a:r>
            <a:r>
              <a:rPr lang="ko-KR" altLang="en-US" sz="2000" dirty="0" smtClean="0">
                <a:solidFill>
                  <a:schemeClr val="tx1"/>
                </a:solidFill>
              </a:rPr>
              <a:t>싫음</a:t>
            </a:r>
            <a:r>
              <a:rPr lang="en-US" altLang="ko-KR" sz="2000" dirty="0" smtClean="0">
                <a:solidFill>
                  <a:schemeClr val="tx1"/>
                </a:solidFill>
              </a:rPr>
              <a:t>, </a:t>
            </a:r>
            <a:r>
              <a:rPr lang="ko-KR" altLang="en-US" sz="2000" dirty="0" err="1" smtClean="0">
                <a:solidFill>
                  <a:schemeClr val="tx1"/>
                </a:solidFill>
              </a:rPr>
              <a:t>관심없음</a:t>
            </a:r>
            <a:r>
              <a:rPr lang="en-US" altLang="ko-KR" sz="2000" dirty="0" smtClean="0">
                <a:solidFill>
                  <a:schemeClr val="tx1"/>
                </a:solidFill>
              </a:rPr>
              <a:t>, </a:t>
            </a:r>
            <a:r>
              <a:rPr lang="ko-KR" altLang="en-US" sz="2000" dirty="0" smtClean="0">
                <a:solidFill>
                  <a:schemeClr val="tx1"/>
                </a:solidFill>
              </a:rPr>
              <a:t>좋음</a:t>
            </a:r>
            <a:r>
              <a:rPr lang="en-US" altLang="ko-KR" sz="2000" dirty="0" smtClean="0">
                <a:solidFill>
                  <a:schemeClr val="tx1"/>
                </a:solidFill>
              </a:rPr>
              <a:t>, </a:t>
            </a:r>
            <a:r>
              <a:rPr lang="ko-KR" altLang="en-US" sz="2000" dirty="0" err="1" smtClean="0">
                <a:solidFill>
                  <a:schemeClr val="tx1"/>
                </a:solidFill>
              </a:rPr>
              <a:t>매우좋음</a:t>
            </a:r>
            <a:r>
              <a:rPr lang="ko-KR" altLang="en-US" sz="2000" dirty="0" smtClean="0">
                <a:solidFill>
                  <a:schemeClr val="tx1"/>
                </a:solidFill>
              </a:rPr>
              <a:t> 클릭</a:t>
            </a:r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solidFill>
                  <a:schemeClr val="tx1"/>
                </a:solidFill>
              </a:rPr>
              <a:t>검사를 중단했던 시점부터 다시 진행 가능</a:t>
            </a:r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dirty="0">
                <a:solidFill>
                  <a:schemeClr val="tx1"/>
                </a:solidFill>
              </a:rPr>
              <a:t>모든 문항 체크 후 다음 버튼 </a:t>
            </a:r>
            <a:r>
              <a:rPr lang="ko-KR" altLang="en-US" sz="2000" dirty="0" smtClean="0">
                <a:solidFill>
                  <a:schemeClr val="tx1"/>
                </a:solidFill>
              </a:rPr>
              <a:t>클릭</a:t>
            </a:r>
            <a:r>
              <a:rPr lang="en-US" altLang="ko-KR" sz="2000" dirty="0" smtClean="0">
                <a:solidFill>
                  <a:schemeClr val="tx1"/>
                </a:solidFill>
              </a:rPr>
              <a:t>. </a:t>
            </a:r>
            <a:r>
              <a:rPr lang="ko-KR" altLang="en-US" sz="2000" dirty="0" smtClean="0">
                <a:solidFill>
                  <a:schemeClr val="tx1"/>
                </a:solidFill>
              </a:rPr>
              <a:t>모든 문항에 체크해야</a:t>
            </a:r>
            <a:endParaRPr lang="en-US" altLang="ko-KR" sz="2000" dirty="0" smtClean="0">
              <a:solidFill>
                <a:schemeClr val="tx1"/>
              </a:solidFill>
            </a:endParaRPr>
          </a:p>
          <a:p>
            <a:r>
              <a:rPr lang="en-US" altLang="ko-KR" sz="2000" dirty="0">
                <a:solidFill>
                  <a:schemeClr val="tx1"/>
                </a:solidFill>
              </a:rPr>
              <a:t> </a:t>
            </a:r>
            <a:r>
              <a:rPr lang="en-US" altLang="ko-KR" sz="2000" dirty="0" smtClean="0">
                <a:solidFill>
                  <a:schemeClr val="tx1"/>
                </a:solidFill>
              </a:rPr>
              <a:t>  </a:t>
            </a:r>
            <a:r>
              <a:rPr lang="ko-KR" altLang="en-US" sz="2000" dirty="0" smtClean="0">
                <a:solidFill>
                  <a:schemeClr val="tx1"/>
                </a:solidFill>
              </a:rPr>
              <a:t>합니다</a:t>
            </a:r>
            <a:r>
              <a:rPr lang="en-US" altLang="ko-KR" sz="2000" dirty="0" smtClean="0">
                <a:solidFill>
                  <a:schemeClr val="tx1"/>
                </a:solidFill>
              </a:rPr>
              <a:t>.</a:t>
            </a:r>
            <a:endParaRPr lang="en-US" altLang="ko-KR" sz="20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>
              <a:solidFill>
                <a:schemeClr val="tx1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7619"/>
            <a:ext cx="7791908" cy="5470748"/>
          </a:xfrm>
          <a:prstGeom prst="rect">
            <a:avLst/>
          </a:prstGeom>
        </p:spPr>
      </p:pic>
      <p:cxnSp>
        <p:nvCxnSpPr>
          <p:cNvPr id="23" name="직선 화살표 연결선 22">
            <a:extLst>
              <a:ext uri="{FF2B5EF4-FFF2-40B4-BE49-F238E27FC236}">
                <a16:creationId xmlns:a16="http://schemas.microsoft.com/office/drawing/2014/main" id="{B18865AB-24AB-4D1D-9317-967F76CAD232}"/>
              </a:ext>
            </a:extLst>
          </p:cNvPr>
          <p:cNvCxnSpPr>
            <a:cxnSpLocks/>
          </p:cNvCxnSpPr>
          <p:nvPr/>
        </p:nvCxnSpPr>
        <p:spPr>
          <a:xfrm flipV="1">
            <a:off x="7118319" y="4509120"/>
            <a:ext cx="1188969" cy="133022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화살표 연결선 7">
            <a:extLst>
              <a:ext uri="{FF2B5EF4-FFF2-40B4-BE49-F238E27FC236}">
                <a16:creationId xmlns:a16="http://schemas.microsoft.com/office/drawing/2014/main" id="{B18865AB-24AB-4D1D-9317-967F76CAD232}"/>
              </a:ext>
            </a:extLst>
          </p:cNvPr>
          <p:cNvCxnSpPr>
            <a:cxnSpLocks/>
          </p:cNvCxnSpPr>
          <p:nvPr/>
        </p:nvCxnSpPr>
        <p:spPr>
          <a:xfrm flipV="1">
            <a:off x="3647728" y="1628800"/>
            <a:ext cx="4659560" cy="165419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화살표 연결선 9">
            <a:extLst>
              <a:ext uri="{FF2B5EF4-FFF2-40B4-BE49-F238E27FC236}">
                <a16:creationId xmlns:a16="http://schemas.microsoft.com/office/drawing/2014/main" id="{B18865AB-24AB-4D1D-9317-967F76CAD232}"/>
              </a:ext>
            </a:extLst>
          </p:cNvPr>
          <p:cNvCxnSpPr>
            <a:cxnSpLocks/>
          </p:cNvCxnSpPr>
          <p:nvPr/>
        </p:nvCxnSpPr>
        <p:spPr>
          <a:xfrm flipV="1">
            <a:off x="7695220" y="1772817"/>
            <a:ext cx="705036" cy="136815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화살표 연결선 12">
            <a:extLst>
              <a:ext uri="{FF2B5EF4-FFF2-40B4-BE49-F238E27FC236}">
                <a16:creationId xmlns:a16="http://schemas.microsoft.com/office/drawing/2014/main" id="{B18865AB-24AB-4D1D-9317-967F76CAD232}"/>
              </a:ext>
            </a:extLst>
          </p:cNvPr>
          <p:cNvCxnSpPr>
            <a:cxnSpLocks/>
          </p:cNvCxnSpPr>
          <p:nvPr/>
        </p:nvCxnSpPr>
        <p:spPr>
          <a:xfrm flipV="1">
            <a:off x="4295800" y="3465004"/>
            <a:ext cx="4011488" cy="237434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352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A70CB986-8BFC-4BC6-AAA4-34FB5EC7F4F8}"/>
              </a:ext>
            </a:extLst>
          </p:cNvPr>
          <p:cNvSpPr/>
          <p:nvPr/>
        </p:nvSpPr>
        <p:spPr>
          <a:xfrm>
            <a:off x="8182987" y="3068962"/>
            <a:ext cx="3960440" cy="2592288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000" dirty="0" smtClean="0">
                <a:solidFill>
                  <a:schemeClr val="tx1"/>
                </a:solidFill>
              </a:rPr>
              <a:t>291</a:t>
            </a:r>
            <a:r>
              <a:rPr lang="ko-KR" altLang="en-US" sz="2000" dirty="0" smtClean="0">
                <a:solidFill>
                  <a:schemeClr val="tx1"/>
                </a:solidFill>
              </a:rPr>
              <a:t>문항의 검사를 마친 후</a:t>
            </a:r>
            <a:endParaRPr lang="en-US" altLang="ko-KR" sz="2000" dirty="0" smtClean="0">
              <a:solidFill>
                <a:schemeClr val="tx1"/>
              </a:solidFill>
            </a:endParaRPr>
          </a:p>
          <a:p>
            <a:r>
              <a:rPr lang="en-US" altLang="ko-KR" sz="2000" dirty="0">
                <a:solidFill>
                  <a:schemeClr val="tx1"/>
                </a:solidFill>
              </a:rPr>
              <a:t> </a:t>
            </a:r>
            <a:r>
              <a:rPr lang="en-US" altLang="ko-KR" sz="2000" dirty="0" smtClean="0">
                <a:solidFill>
                  <a:schemeClr val="tx1"/>
                </a:solidFill>
              </a:rPr>
              <a:t> </a:t>
            </a:r>
            <a:r>
              <a:rPr lang="ko-KR" altLang="en-US" sz="2000" dirty="0" smtClean="0">
                <a:solidFill>
                  <a:schemeClr val="tx1"/>
                </a:solidFill>
              </a:rPr>
              <a:t> </a:t>
            </a:r>
            <a:r>
              <a:rPr lang="ko-KR" altLang="en-US" sz="2000" dirty="0" err="1" smtClean="0">
                <a:solidFill>
                  <a:schemeClr val="tx1"/>
                </a:solidFill>
              </a:rPr>
              <a:t>검사완료</a:t>
            </a:r>
            <a:r>
              <a:rPr lang="ko-KR" altLang="en-US" sz="2000" dirty="0" smtClean="0">
                <a:solidFill>
                  <a:schemeClr val="tx1"/>
                </a:solidFill>
              </a:rPr>
              <a:t> 버튼 클릭</a:t>
            </a:r>
            <a:endParaRPr lang="en-US" altLang="ko-KR" sz="2000" dirty="0" smtClean="0">
              <a:solidFill>
                <a:schemeClr val="tx1"/>
              </a:solidFill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02" y="673174"/>
            <a:ext cx="7805709" cy="5410597"/>
          </a:xfrm>
          <a:prstGeom prst="rect">
            <a:avLst/>
          </a:prstGeom>
        </p:spPr>
      </p:pic>
      <p:cxnSp>
        <p:nvCxnSpPr>
          <p:cNvPr id="19" name="직선 화살표 연결선 18">
            <a:extLst>
              <a:ext uri="{FF2B5EF4-FFF2-40B4-BE49-F238E27FC236}">
                <a16:creationId xmlns:a16="http://schemas.microsoft.com/office/drawing/2014/main" id="{B18865AB-24AB-4D1D-9317-967F76CAD232}"/>
              </a:ext>
            </a:extLst>
          </p:cNvPr>
          <p:cNvCxnSpPr>
            <a:cxnSpLocks/>
          </p:cNvCxnSpPr>
          <p:nvPr/>
        </p:nvCxnSpPr>
        <p:spPr>
          <a:xfrm flipV="1">
            <a:off x="6672064" y="4509120"/>
            <a:ext cx="1488705" cy="115213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224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" y="548680"/>
            <a:ext cx="7957157" cy="5549280"/>
          </a:xfrm>
          <a:prstGeom prst="rect">
            <a:avLst/>
          </a:prstGeom>
        </p:spPr>
      </p:pic>
      <p:cxnSp>
        <p:nvCxnSpPr>
          <p:cNvPr id="19" name="직선 화살표 연결선 18">
            <a:extLst>
              <a:ext uri="{FF2B5EF4-FFF2-40B4-BE49-F238E27FC236}">
                <a16:creationId xmlns:a16="http://schemas.microsoft.com/office/drawing/2014/main" id="{B18865AB-24AB-4D1D-9317-967F76CAD232}"/>
              </a:ext>
            </a:extLst>
          </p:cNvPr>
          <p:cNvCxnSpPr>
            <a:cxnSpLocks/>
          </p:cNvCxnSpPr>
          <p:nvPr/>
        </p:nvCxnSpPr>
        <p:spPr>
          <a:xfrm>
            <a:off x="5087888" y="4365106"/>
            <a:ext cx="3072881" cy="14401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>
            <a:extLst>
              <a:ext uri="{FF2B5EF4-FFF2-40B4-BE49-F238E27FC236}">
                <a16:creationId xmlns:a16="http://schemas.microsoft.com/office/drawing/2014/main" id="{A70CB986-8BFC-4BC6-AAA4-34FB5EC7F4F8}"/>
              </a:ext>
            </a:extLst>
          </p:cNvPr>
          <p:cNvSpPr/>
          <p:nvPr/>
        </p:nvSpPr>
        <p:spPr>
          <a:xfrm>
            <a:off x="8182987" y="3068962"/>
            <a:ext cx="3960440" cy="2592288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solidFill>
                  <a:schemeClr val="tx1"/>
                </a:solidFill>
              </a:rPr>
              <a:t>검사완료하기 버튼 클릭</a:t>
            </a:r>
            <a:endParaRPr lang="en-US" altLang="ko-KR" sz="20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dirty="0">
                <a:solidFill>
                  <a:schemeClr val="tx1"/>
                </a:solidFill>
              </a:rPr>
              <a:t>검사결과는 상담센터에서 추후 이메일로 보냄</a:t>
            </a:r>
            <a:endParaRPr lang="en-US" altLang="ko-KR" sz="20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367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4FC3B2E2-DF97-4195-8C76-774FB2F19C76}"/>
              </a:ext>
            </a:extLst>
          </p:cNvPr>
          <p:cNvSpPr txBox="1"/>
          <p:nvPr/>
        </p:nvSpPr>
        <p:spPr>
          <a:xfrm>
            <a:off x="4271622" y="2967335"/>
            <a:ext cx="36487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감사합니다</a:t>
            </a:r>
            <a:r>
              <a:rPr lang="en-US" altLang="ko-KR" sz="5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13734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489</TotalTime>
  <Words>120</Words>
  <Application>Microsoft Office PowerPoint</Application>
  <PresentationFormat>와이드스크린</PresentationFormat>
  <Paragraphs>58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6" baseType="lpstr">
      <vt:lpstr>나눔고딕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2층노트ssd</dc:creator>
  <cp:lastModifiedBy>GGU</cp:lastModifiedBy>
  <cp:revision>61</cp:revision>
  <dcterms:created xsi:type="dcterms:W3CDTF">2018-05-09T04:32:53Z</dcterms:created>
  <dcterms:modified xsi:type="dcterms:W3CDTF">2020-03-26T07:06:33Z</dcterms:modified>
</cp:coreProperties>
</file>